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diagrams/data1.xml" ContentType="application/vnd.openxmlformats-officedocument.drawingml.diagramData+xml"/>
  <Override PartName="/ppt/diagrams/data6.xml" ContentType="application/vnd.openxmlformats-officedocument.drawingml.diagramData+xml"/>
  <Override PartName="/ppt/presentation.xml" ContentType="application/vnd.openxmlformats-officedocument.presentationml.presentation.main+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slides/slide1.xml" ContentType="application/vnd.openxmlformats-officedocument.presentationml.slide+xml"/>
  <Override PartName="/ppt/diagrams/data7.xml" ContentType="application/vnd.openxmlformats-officedocument.drawingml.diagramData+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theme/theme1.xml" ContentType="application/vnd.openxmlformats-officedocument.theme+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Masters/notesMaster1.xml" ContentType="application/vnd.openxmlformats-officedocument.presentationml.notesMaster+xml"/>
  <Override PartName="/ppt/diagrams/drawing6.xml" ContentType="application/vnd.ms-office.drawingml.diagramDrawing+xml"/>
  <Override PartName="/ppt/diagrams/colors6.xml" ContentType="application/vnd.openxmlformats-officedocument.drawingml.diagramColors+xml"/>
  <Override PartName="/ppt/diagrams/quickStyle6.xml" ContentType="application/vnd.openxmlformats-officedocument.drawingml.diagramStyle+xml"/>
  <Override PartName="/ppt/diagrams/layout6.xml" ContentType="application/vnd.openxmlformats-officedocument.drawingml.diagramLayout+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415" r:id="rId3"/>
    <p:sldId id="444" r:id="rId4"/>
    <p:sldId id="445" r:id="rId5"/>
    <p:sldId id="434" r:id="rId6"/>
    <p:sldId id="435" r:id="rId7"/>
    <p:sldId id="433" r:id="rId8"/>
    <p:sldId id="436" r:id="rId9"/>
    <p:sldId id="423" r:id="rId10"/>
    <p:sldId id="440" r:id="rId11"/>
    <p:sldId id="424" r:id="rId12"/>
    <p:sldId id="2134959369" r:id="rId13"/>
    <p:sldId id="439" r:id="rId14"/>
    <p:sldId id="438" r:id="rId15"/>
    <p:sldId id="2134959364" r:id="rId16"/>
    <p:sldId id="456" r:id="rId17"/>
    <p:sldId id="437" r:id="rId18"/>
    <p:sldId id="442" r:id="rId19"/>
    <p:sldId id="455" r:id="rId20"/>
    <p:sldId id="2134959366" r:id="rId21"/>
    <p:sldId id="2134959368" r:id="rId22"/>
    <p:sldId id="429" r:id="rId23"/>
    <p:sldId id="265" r:id="rId24"/>
    <p:sldId id="264" r:id="rId25"/>
    <p:sldId id="263" r:id="rId26"/>
    <p:sldId id="411" r:id="rId27"/>
    <p:sldId id="410" r:id="rId28"/>
    <p:sldId id="268" r:id="rId29"/>
    <p:sldId id="419" r:id="rId30"/>
    <p:sldId id="432" r:id="rId31"/>
    <p:sldId id="267" r:id="rId32"/>
    <p:sldId id="431" r:id="rId33"/>
    <p:sldId id="414" r:id="rId34"/>
    <p:sldId id="270" r:id="rId35"/>
    <p:sldId id="407" r:id="rId36"/>
    <p:sldId id="452" r:id="rId37"/>
    <p:sldId id="420" r:id="rId38"/>
    <p:sldId id="422" r:id="rId39"/>
    <p:sldId id="453" r:id="rId40"/>
    <p:sldId id="454" r:id="rId41"/>
    <p:sldId id="451" r:id="rId42"/>
    <p:sldId id="448" r:id="rId43"/>
    <p:sldId id="450" r:id="rId44"/>
    <p:sldId id="2134959365" r:id="rId45"/>
    <p:sldId id="447" r:id="rId46"/>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BDE206-508E-FE43-B44B-B6FE72BAEC73}" v="225" dt="2024-09-10T03:36:56.9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71"/>
    <p:restoredTop sz="94625"/>
  </p:normalViewPr>
  <p:slideViewPr>
    <p:cSldViewPr snapToGrid="0">
      <p:cViewPr>
        <p:scale>
          <a:sx n="114" d="100"/>
          <a:sy n="114" d="100"/>
        </p:scale>
        <p:origin x="712" y="216"/>
      </p:cViewPr>
      <p:guideLst/>
    </p:cSldViewPr>
  </p:slideViewPr>
  <p:notesTextViewPr>
    <p:cViewPr>
      <p:scale>
        <a:sx n="1" d="1"/>
        <a:sy n="1" d="1"/>
      </p:scale>
      <p:origin x="0" y="0"/>
    </p:cViewPr>
  </p:notesTextViewPr>
  <p:sorterViewPr>
    <p:cViewPr>
      <p:scale>
        <a:sx n="81" d="100"/>
        <a:sy n="81"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8D4658-4A32-47A7-9F2F-E07334D667C2}" type="doc">
      <dgm:prSet loTypeId="urn:microsoft.com/office/officeart/2005/8/layout/bProcess2" loCatId="process" qsTypeId="urn:microsoft.com/office/officeart/2005/8/quickstyle/simple1" qsCatId="simple" csTypeId="urn:microsoft.com/office/officeart/2005/8/colors/colorful1" csCatId="colorful" phldr="1"/>
      <dgm:spPr/>
      <dgm:t>
        <a:bodyPr/>
        <a:lstStyle/>
        <a:p>
          <a:endParaRPr lang="en-US"/>
        </a:p>
      </dgm:t>
    </dgm:pt>
    <dgm:pt modelId="{348A6BF2-CB0B-4F84-BF97-65B6241595F9}">
      <dgm:prSet/>
      <dgm:spPr/>
      <dgm:t>
        <a:bodyPr/>
        <a:lstStyle/>
        <a:p>
          <a:r>
            <a:rPr lang="en-SE"/>
            <a:t>- Memory, experience, aligning </a:t>
          </a:r>
          <a:endParaRPr lang="en-US"/>
        </a:p>
      </dgm:t>
    </dgm:pt>
    <dgm:pt modelId="{1990B84D-53F1-4841-96EF-2FB08FD13DE2}" type="parTrans" cxnId="{E1C1A2E8-3D39-44C8-BB9D-B2A354A72826}">
      <dgm:prSet/>
      <dgm:spPr/>
      <dgm:t>
        <a:bodyPr/>
        <a:lstStyle/>
        <a:p>
          <a:endParaRPr lang="en-US"/>
        </a:p>
      </dgm:t>
    </dgm:pt>
    <dgm:pt modelId="{E16DA07D-A00A-4983-B8A4-70697969ABD8}" type="sibTrans" cxnId="{E1C1A2E8-3D39-44C8-BB9D-B2A354A72826}">
      <dgm:prSet/>
      <dgm:spPr/>
      <dgm:t>
        <a:bodyPr/>
        <a:lstStyle/>
        <a:p>
          <a:endParaRPr lang="en-US"/>
        </a:p>
      </dgm:t>
    </dgm:pt>
    <dgm:pt modelId="{D743EBDF-9821-49FE-A596-1563B16A6BA9}">
      <dgm:prSet/>
      <dgm:spPr/>
      <dgm:t>
        <a:bodyPr/>
        <a:lstStyle/>
        <a:p>
          <a:r>
            <a:rPr lang="en-SE" dirty="0"/>
            <a:t>- Discuss collaboration from a political perspective and how this could impacts design</a:t>
          </a:r>
          <a:endParaRPr lang="en-US" dirty="0"/>
        </a:p>
      </dgm:t>
    </dgm:pt>
    <dgm:pt modelId="{E0D6FD57-F5C4-422F-8B27-32B9E8368C86}" type="parTrans" cxnId="{2B6FF275-0072-4D0A-A51B-EDB826D01044}">
      <dgm:prSet/>
      <dgm:spPr/>
      <dgm:t>
        <a:bodyPr/>
        <a:lstStyle/>
        <a:p>
          <a:endParaRPr lang="en-US"/>
        </a:p>
      </dgm:t>
    </dgm:pt>
    <dgm:pt modelId="{B582E490-50FC-4A6A-BF6F-C9C14B64969F}" type="sibTrans" cxnId="{2B6FF275-0072-4D0A-A51B-EDB826D01044}">
      <dgm:prSet/>
      <dgm:spPr/>
      <dgm:t>
        <a:bodyPr/>
        <a:lstStyle/>
        <a:p>
          <a:endParaRPr lang="en-US"/>
        </a:p>
      </dgm:t>
    </dgm:pt>
    <dgm:pt modelId="{2CAB75B5-AF76-1B4D-93B7-274BA1F01BD6}" type="pres">
      <dgm:prSet presAssocID="{E18D4658-4A32-47A7-9F2F-E07334D667C2}" presName="diagram" presStyleCnt="0">
        <dgm:presLayoutVars>
          <dgm:dir/>
          <dgm:resizeHandles/>
        </dgm:presLayoutVars>
      </dgm:prSet>
      <dgm:spPr/>
    </dgm:pt>
    <dgm:pt modelId="{50834F67-02CC-9940-B28F-1019467E2701}" type="pres">
      <dgm:prSet presAssocID="{348A6BF2-CB0B-4F84-BF97-65B6241595F9}" presName="firstNode" presStyleLbl="node1" presStyleIdx="0" presStyleCnt="2">
        <dgm:presLayoutVars>
          <dgm:bulletEnabled val="1"/>
        </dgm:presLayoutVars>
      </dgm:prSet>
      <dgm:spPr/>
    </dgm:pt>
    <dgm:pt modelId="{288938F0-1EAD-DF40-A039-C1431C362974}" type="pres">
      <dgm:prSet presAssocID="{E16DA07D-A00A-4983-B8A4-70697969ABD8}" presName="sibTrans" presStyleLbl="sibTrans2D1" presStyleIdx="0" presStyleCnt="1"/>
      <dgm:spPr/>
    </dgm:pt>
    <dgm:pt modelId="{C3391F80-2E94-974A-8F1B-34C0531D1C1A}" type="pres">
      <dgm:prSet presAssocID="{D743EBDF-9821-49FE-A596-1563B16A6BA9}" presName="lastNode" presStyleLbl="node1" presStyleIdx="1" presStyleCnt="2">
        <dgm:presLayoutVars>
          <dgm:bulletEnabled val="1"/>
        </dgm:presLayoutVars>
      </dgm:prSet>
      <dgm:spPr/>
    </dgm:pt>
  </dgm:ptLst>
  <dgm:cxnLst>
    <dgm:cxn modelId="{3270410D-DC6F-4441-8D17-949CA8609C97}" type="presOf" srcId="{E16DA07D-A00A-4983-B8A4-70697969ABD8}" destId="{288938F0-1EAD-DF40-A039-C1431C362974}" srcOrd="0" destOrd="0" presId="urn:microsoft.com/office/officeart/2005/8/layout/bProcess2"/>
    <dgm:cxn modelId="{8D4F861F-3435-674E-86B6-6136250B4DDF}" type="presOf" srcId="{348A6BF2-CB0B-4F84-BF97-65B6241595F9}" destId="{50834F67-02CC-9940-B28F-1019467E2701}" srcOrd="0" destOrd="0" presId="urn:microsoft.com/office/officeart/2005/8/layout/bProcess2"/>
    <dgm:cxn modelId="{D0890C41-3C18-CC40-ADA1-3B5605185E5F}" type="presOf" srcId="{E18D4658-4A32-47A7-9F2F-E07334D667C2}" destId="{2CAB75B5-AF76-1B4D-93B7-274BA1F01BD6}" srcOrd="0" destOrd="0" presId="urn:microsoft.com/office/officeart/2005/8/layout/bProcess2"/>
    <dgm:cxn modelId="{2B6FF275-0072-4D0A-A51B-EDB826D01044}" srcId="{E18D4658-4A32-47A7-9F2F-E07334D667C2}" destId="{D743EBDF-9821-49FE-A596-1563B16A6BA9}" srcOrd="1" destOrd="0" parTransId="{E0D6FD57-F5C4-422F-8B27-32B9E8368C86}" sibTransId="{B582E490-50FC-4A6A-BF6F-C9C14B64969F}"/>
    <dgm:cxn modelId="{E1C1A2E8-3D39-44C8-BB9D-B2A354A72826}" srcId="{E18D4658-4A32-47A7-9F2F-E07334D667C2}" destId="{348A6BF2-CB0B-4F84-BF97-65B6241595F9}" srcOrd="0" destOrd="0" parTransId="{1990B84D-53F1-4841-96EF-2FB08FD13DE2}" sibTransId="{E16DA07D-A00A-4983-B8A4-70697969ABD8}"/>
    <dgm:cxn modelId="{8086D3EC-2AB6-7842-BCBA-692FECCF01FA}" type="presOf" srcId="{D743EBDF-9821-49FE-A596-1563B16A6BA9}" destId="{C3391F80-2E94-974A-8F1B-34C0531D1C1A}" srcOrd="0" destOrd="0" presId="urn:microsoft.com/office/officeart/2005/8/layout/bProcess2"/>
    <dgm:cxn modelId="{692728BD-BED7-174D-8334-A96B2865B5FE}" type="presParOf" srcId="{2CAB75B5-AF76-1B4D-93B7-274BA1F01BD6}" destId="{50834F67-02CC-9940-B28F-1019467E2701}" srcOrd="0" destOrd="0" presId="urn:microsoft.com/office/officeart/2005/8/layout/bProcess2"/>
    <dgm:cxn modelId="{92346AFC-BE60-F442-9C24-FD914173598C}" type="presParOf" srcId="{2CAB75B5-AF76-1B4D-93B7-274BA1F01BD6}" destId="{288938F0-1EAD-DF40-A039-C1431C362974}" srcOrd="1" destOrd="0" presId="urn:microsoft.com/office/officeart/2005/8/layout/bProcess2"/>
    <dgm:cxn modelId="{E0CCBC70-34CC-EF4E-8B7B-381210B981CB}" type="presParOf" srcId="{2CAB75B5-AF76-1B4D-93B7-274BA1F01BD6}" destId="{C3391F80-2E94-974A-8F1B-34C0531D1C1A}" srcOrd="2"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722E7C-0F43-B24B-8AD6-E93C6C9A1EA7}" type="doc">
      <dgm:prSet loTypeId="urn:microsoft.com/office/officeart/2005/8/layout/process1" loCatId="process" qsTypeId="urn:microsoft.com/office/officeart/2005/8/quickstyle/simple1" qsCatId="simple" csTypeId="urn:microsoft.com/office/officeart/2005/8/colors/accent1_2" csCatId="accent1" phldr="1"/>
      <dgm:spPr/>
    </dgm:pt>
    <dgm:pt modelId="{5A872149-D7C4-D147-BF2D-D3EE42E32308}">
      <dgm:prSet phldrT="[Text]"/>
      <dgm:spPr/>
      <dgm:t>
        <a:bodyPr/>
        <a:lstStyle/>
        <a:p>
          <a:r>
            <a:rPr lang="en-GB" dirty="0"/>
            <a:t>Collaboration</a:t>
          </a:r>
        </a:p>
      </dgm:t>
    </dgm:pt>
    <dgm:pt modelId="{3ED94CB3-CBAE-A948-8C80-A2FBEA7EBE5F}" type="parTrans" cxnId="{3FDE9060-8F0F-DA47-9F36-F328EC9A36B0}">
      <dgm:prSet/>
      <dgm:spPr/>
      <dgm:t>
        <a:bodyPr/>
        <a:lstStyle/>
        <a:p>
          <a:endParaRPr lang="en-GB"/>
        </a:p>
      </dgm:t>
    </dgm:pt>
    <dgm:pt modelId="{42A964E7-6E91-714F-B7D2-C2DAC57296F9}" type="sibTrans" cxnId="{3FDE9060-8F0F-DA47-9F36-F328EC9A36B0}">
      <dgm:prSet/>
      <dgm:spPr/>
      <dgm:t>
        <a:bodyPr/>
        <a:lstStyle/>
        <a:p>
          <a:endParaRPr lang="en-GB"/>
        </a:p>
      </dgm:t>
    </dgm:pt>
    <dgm:pt modelId="{E6433482-BEBF-A84E-92F5-6A7AEAA876F2}">
      <dgm:prSet phldrT="[Text]"/>
      <dgm:spPr/>
      <dgm:t>
        <a:bodyPr/>
        <a:lstStyle/>
        <a:p>
          <a:r>
            <a:rPr lang="en-GB" dirty="0"/>
            <a:t>Coordination</a:t>
          </a:r>
        </a:p>
      </dgm:t>
    </dgm:pt>
    <dgm:pt modelId="{658780A4-0D4B-3B43-9D89-E7EFC426D269}" type="parTrans" cxnId="{B95EF6B3-5374-054B-80A3-0D5F8763ACE4}">
      <dgm:prSet/>
      <dgm:spPr/>
      <dgm:t>
        <a:bodyPr/>
        <a:lstStyle/>
        <a:p>
          <a:endParaRPr lang="en-GB"/>
        </a:p>
      </dgm:t>
    </dgm:pt>
    <dgm:pt modelId="{82783D85-AB9A-3042-9BFF-02321021A350}" type="sibTrans" cxnId="{B95EF6B3-5374-054B-80A3-0D5F8763ACE4}">
      <dgm:prSet/>
      <dgm:spPr/>
      <dgm:t>
        <a:bodyPr/>
        <a:lstStyle/>
        <a:p>
          <a:endParaRPr lang="en-GB"/>
        </a:p>
      </dgm:t>
    </dgm:pt>
    <dgm:pt modelId="{F5BF12B2-FF27-8542-B6F4-DB1B32A19929}" type="pres">
      <dgm:prSet presAssocID="{1A722E7C-0F43-B24B-8AD6-E93C6C9A1EA7}" presName="Name0" presStyleCnt="0">
        <dgm:presLayoutVars>
          <dgm:dir/>
          <dgm:resizeHandles val="exact"/>
        </dgm:presLayoutVars>
      </dgm:prSet>
      <dgm:spPr/>
    </dgm:pt>
    <dgm:pt modelId="{7DFA416B-D2D4-F047-A529-4D4FDF2507D2}" type="pres">
      <dgm:prSet presAssocID="{5A872149-D7C4-D147-BF2D-D3EE42E32308}" presName="node" presStyleLbl="node1" presStyleIdx="0" presStyleCnt="2">
        <dgm:presLayoutVars>
          <dgm:bulletEnabled val="1"/>
        </dgm:presLayoutVars>
      </dgm:prSet>
      <dgm:spPr/>
    </dgm:pt>
    <dgm:pt modelId="{6EFA2B9D-3A56-0740-A76B-ACBFF15E56A5}" type="pres">
      <dgm:prSet presAssocID="{42A964E7-6E91-714F-B7D2-C2DAC57296F9}" presName="sibTrans" presStyleLbl="sibTrans2D1" presStyleIdx="0" presStyleCnt="1"/>
      <dgm:spPr>
        <a:prstGeom prst="leftRightArrow">
          <a:avLst/>
        </a:prstGeom>
      </dgm:spPr>
    </dgm:pt>
    <dgm:pt modelId="{6C89C1D5-F62E-744C-9F55-9BB81685C0D6}" type="pres">
      <dgm:prSet presAssocID="{42A964E7-6E91-714F-B7D2-C2DAC57296F9}" presName="connectorText" presStyleLbl="sibTrans2D1" presStyleIdx="0" presStyleCnt="1"/>
      <dgm:spPr/>
    </dgm:pt>
    <dgm:pt modelId="{49F925B7-3AC9-914F-9033-FC7A145ACF51}" type="pres">
      <dgm:prSet presAssocID="{E6433482-BEBF-A84E-92F5-6A7AEAA876F2}" presName="node" presStyleLbl="node1" presStyleIdx="1" presStyleCnt="2">
        <dgm:presLayoutVars>
          <dgm:bulletEnabled val="1"/>
        </dgm:presLayoutVars>
      </dgm:prSet>
      <dgm:spPr/>
    </dgm:pt>
  </dgm:ptLst>
  <dgm:cxnLst>
    <dgm:cxn modelId="{51509843-3192-C043-B6AE-90AC889B7CA9}" type="presOf" srcId="{42A964E7-6E91-714F-B7D2-C2DAC57296F9}" destId="{6EFA2B9D-3A56-0740-A76B-ACBFF15E56A5}" srcOrd="0" destOrd="0" presId="urn:microsoft.com/office/officeart/2005/8/layout/process1"/>
    <dgm:cxn modelId="{3FDE9060-8F0F-DA47-9F36-F328EC9A36B0}" srcId="{1A722E7C-0F43-B24B-8AD6-E93C6C9A1EA7}" destId="{5A872149-D7C4-D147-BF2D-D3EE42E32308}" srcOrd="0" destOrd="0" parTransId="{3ED94CB3-CBAE-A948-8C80-A2FBEA7EBE5F}" sibTransId="{42A964E7-6E91-714F-B7D2-C2DAC57296F9}"/>
    <dgm:cxn modelId="{B95EF6B3-5374-054B-80A3-0D5F8763ACE4}" srcId="{1A722E7C-0F43-B24B-8AD6-E93C6C9A1EA7}" destId="{E6433482-BEBF-A84E-92F5-6A7AEAA876F2}" srcOrd="1" destOrd="0" parTransId="{658780A4-0D4B-3B43-9D89-E7EFC426D269}" sibTransId="{82783D85-AB9A-3042-9BFF-02321021A350}"/>
    <dgm:cxn modelId="{73B460C6-6420-4E48-A0FC-81034B599BE1}" type="presOf" srcId="{1A722E7C-0F43-B24B-8AD6-E93C6C9A1EA7}" destId="{F5BF12B2-FF27-8542-B6F4-DB1B32A19929}" srcOrd="0" destOrd="0" presId="urn:microsoft.com/office/officeart/2005/8/layout/process1"/>
    <dgm:cxn modelId="{AF613BC9-3117-2548-B9B1-B76EEB272FF7}" type="presOf" srcId="{5A872149-D7C4-D147-BF2D-D3EE42E32308}" destId="{7DFA416B-D2D4-F047-A529-4D4FDF2507D2}" srcOrd="0" destOrd="0" presId="urn:microsoft.com/office/officeart/2005/8/layout/process1"/>
    <dgm:cxn modelId="{408FB0E5-4782-1C4A-903A-0BE936E39BED}" type="presOf" srcId="{E6433482-BEBF-A84E-92F5-6A7AEAA876F2}" destId="{49F925B7-3AC9-914F-9033-FC7A145ACF51}" srcOrd="0" destOrd="0" presId="urn:microsoft.com/office/officeart/2005/8/layout/process1"/>
    <dgm:cxn modelId="{8D1454F6-7F72-AB45-9ABC-0E5F48438132}" type="presOf" srcId="{42A964E7-6E91-714F-B7D2-C2DAC57296F9}" destId="{6C89C1D5-F62E-744C-9F55-9BB81685C0D6}" srcOrd="1" destOrd="0" presId="urn:microsoft.com/office/officeart/2005/8/layout/process1"/>
    <dgm:cxn modelId="{AF778A18-FAF4-A649-9B3E-6831DB727378}" type="presParOf" srcId="{F5BF12B2-FF27-8542-B6F4-DB1B32A19929}" destId="{7DFA416B-D2D4-F047-A529-4D4FDF2507D2}" srcOrd="0" destOrd="0" presId="urn:microsoft.com/office/officeart/2005/8/layout/process1"/>
    <dgm:cxn modelId="{A41E3A5D-DCD4-9743-A749-BD512EB99E36}" type="presParOf" srcId="{F5BF12B2-FF27-8542-B6F4-DB1B32A19929}" destId="{6EFA2B9D-3A56-0740-A76B-ACBFF15E56A5}" srcOrd="1" destOrd="0" presId="urn:microsoft.com/office/officeart/2005/8/layout/process1"/>
    <dgm:cxn modelId="{8C3EAD5B-F874-3741-8735-740A1314D556}" type="presParOf" srcId="{6EFA2B9D-3A56-0740-A76B-ACBFF15E56A5}" destId="{6C89C1D5-F62E-744C-9F55-9BB81685C0D6}" srcOrd="0" destOrd="0" presId="urn:microsoft.com/office/officeart/2005/8/layout/process1"/>
    <dgm:cxn modelId="{83743018-6795-BA4F-AB28-D6FDDAD7DED6}" type="presParOf" srcId="{F5BF12B2-FF27-8542-B6F4-DB1B32A19929}" destId="{49F925B7-3AC9-914F-9033-FC7A145ACF51}"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B31F11-6E21-4454-9217-EE85DD37F69A}"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CD7DBEA8-A6F5-40D8-84EF-FB7250B37DB9}">
      <dgm:prSet/>
      <dgm:spPr/>
      <dgm:t>
        <a:bodyPr/>
        <a:lstStyle/>
        <a:p>
          <a:r>
            <a:rPr lang="en-GB"/>
            <a:t>Text</a:t>
          </a:r>
          <a:endParaRPr lang="en-US"/>
        </a:p>
      </dgm:t>
    </dgm:pt>
    <dgm:pt modelId="{AA2735CA-B172-472B-B780-153B450F3B87}" type="parTrans" cxnId="{35607CE7-3239-47C2-8B6B-A5CA63533719}">
      <dgm:prSet/>
      <dgm:spPr/>
      <dgm:t>
        <a:bodyPr/>
        <a:lstStyle/>
        <a:p>
          <a:endParaRPr lang="en-US"/>
        </a:p>
      </dgm:t>
    </dgm:pt>
    <dgm:pt modelId="{6C9021FB-F19A-4C07-AF47-F3C45D71749E}" type="sibTrans" cxnId="{35607CE7-3239-47C2-8B6B-A5CA63533719}">
      <dgm:prSet/>
      <dgm:spPr/>
      <dgm:t>
        <a:bodyPr/>
        <a:lstStyle/>
        <a:p>
          <a:endParaRPr lang="en-US"/>
        </a:p>
      </dgm:t>
    </dgm:pt>
    <dgm:pt modelId="{8DC88D29-1BE3-4ADE-8AFC-B61DC198C558}">
      <dgm:prSet/>
      <dgm:spPr/>
      <dgm:t>
        <a:bodyPr/>
        <a:lstStyle/>
        <a:p>
          <a:r>
            <a:rPr lang="en-GB"/>
            <a:t>Scenography</a:t>
          </a:r>
          <a:endParaRPr lang="en-US"/>
        </a:p>
      </dgm:t>
    </dgm:pt>
    <dgm:pt modelId="{BC3577AE-A98D-480D-8E32-0ADB544B517E}" type="parTrans" cxnId="{071A080F-FAD4-4606-9355-AFF4533BC0E9}">
      <dgm:prSet/>
      <dgm:spPr/>
      <dgm:t>
        <a:bodyPr/>
        <a:lstStyle/>
        <a:p>
          <a:endParaRPr lang="en-US"/>
        </a:p>
      </dgm:t>
    </dgm:pt>
    <dgm:pt modelId="{5841C895-5D7A-458D-B238-F10D9C0EF3AF}" type="sibTrans" cxnId="{071A080F-FAD4-4606-9355-AFF4533BC0E9}">
      <dgm:prSet/>
      <dgm:spPr/>
      <dgm:t>
        <a:bodyPr/>
        <a:lstStyle/>
        <a:p>
          <a:endParaRPr lang="en-US"/>
        </a:p>
      </dgm:t>
    </dgm:pt>
    <dgm:pt modelId="{A833DEF5-4359-4D15-8DA9-3FEAC574C40F}">
      <dgm:prSet/>
      <dgm:spPr/>
      <dgm:t>
        <a:bodyPr/>
        <a:lstStyle/>
        <a:p>
          <a:r>
            <a:rPr lang="en-GB"/>
            <a:t>Choreography </a:t>
          </a:r>
          <a:endParaRPr lang="en-US"/>
        </a:p>
      </dgm:t>
    </dgm:pt>
    <dgm:pt modelId="{A294FEB0-C2CC-4834-9BCB-C113717118D6}" type="parTrans" cxnId="{1249F22F-9881-4435-A0DD-D3FB43033E4C}">
      <dgm:prSet/>
      <dgm:spPr/>
      <dgm:t>
        <a:bodyPr/>
        <a:lstStyle/>
        <a:p>
          <a:endParaRPr lang="en-US"/>
        </a:p>
      </dgm:t>
    </dgm:pt>
    <dgm:pt modelId="{D637833C-D74F-452A-850C-D5504EE99F25}" type="sibTrans" cxnId="{1249F22F-9881-4435-A0DD-D3FB43033E4C}">
      <dgm:prSet/>
      <dgm:spPr/>
      <dgm:t>
        <a:bodyPr/>
        <a:lstStyle/>
        <a:p>
          <a:endParaRPr lang="en-US"/>
        </a:p>
      </dgm:t>
    </dgm:pt>
    <dgm:pt modelId="{BD082652-2B1A-4FFB-B152-70F353A96F35}">
      <dgm:prSet/>
      <dgm:spPr/>
      <dgm:t>
        <a:bodyPr/>
        <a:lstStyle/>
        <a:p>
          <a:r>
            <a:rPr lang="en-GB"/>
            <a:t>Costume / mask</a:t>
          </a:r>
          <a:endParaRPr lang="en-US"/>
        </a:p>
      </dgm:t>
    </dgm:pt>
    <dgm:pt modelId="{92EECAD3-0323-46C3-93C2-DDBC39956F06}" type="parTrans" cxnId="{4882EA3E-6059-481D-9501-56A58B2538E2}">
      <dgm:prSet/>
      <dgm:spPr/>
      <dgm:t>
        <a:bodyPr/>
        <a:lstStyle/>
        <a:p>
          <a:endParaRPr lang="en-US"/>
        </a:p>
      </dgm:t>
    </dgm:pt>
    <dgm:pt modelId="{E1BF3180-D012-4F77-BDE4-CFAA21D13E25}" type="sibTrans" cxnId="{4882EA3E-6059-481D-9501-56A58B2538E2}">
      <dgm:prSet/>
      <dgm:spPr/>
      <dgm:t>
        <a:bodyPr/>
        <a:lstStyle/>
        <a:p>
          <a:endParaRPr lang="en-US"/>
        </a:p>
      </dgm:t>
    </dgm:pt>
    <dgm:pt modelId="{7040AB3D-B135-40EE-8237-352F4C2C0DDA}">
      <dgm:prSet/>
      <dgm:spPr/>
      <dgm:t>
        <a:bodyPr/>
        <a:lstStyle/>
        <a:p>
          <a:r>
            <a:rPr lang="en-GB"/>
            <a:t>Light</a:t>
          </a:r>
          <a:endParaRPr lang="en-US"/>
        </a:p>
      </dgm:t>
    </dgm:pt>
    <dgm:pt modelId="{7B4A607C-D276-4477-BB3B-C7B9315A3778}" type="parTrans" cxnId="{875B0EAB-FD26-484B-B326-088BF4958DDC}">
      <dgm:prSet/>
      <dgm:spPr/>
      <dgm:t>
        <a:bodyPr/>
        <a:lstStyle/>
        <a:p>
          <a:endParaRPr lang="en-US"/>
        </a:p>
      </dgm:t>
    </dgm:pt>
    <dgm:pt modelId="{4EC144EC-0371-4841-9361-F3EFFE3927A8}" type="sibTrans" cxnId="{875B0EAB-FD26-484B-B326-088BF4958DDC}">
      <dgm:prSet/>
      <dgm:spPr/>
      <dgm:t>
        <a:bodyPr/>
        <a:lstStyle/>
        <a:p>
          <a:endParaRPr lang="en-US"/>
        </a:p>
      </dgm:t>
    </dgm:pt>
    <dgm:pt modelId="{3322A44A-C133-463B-9956-D457F5BCFF8E}">
      <dgm:prSet/>
      <dgm:spPr/>
      <dgm:t>
        <a:bodyPr/>
        <a:lstStyle/>
        <a:p>
          <a:r>
            <a:rPr lang="en-GB"/>
            <a:t>Sound / music</a:t>
          </a:r>
          <a:endParaRPr lang="en-US"/>
        </a:p>
      </dgm:t>
    </dgm:pt>
    <dgm:pt modelId="{07B18D4B-E727-4BA8-93D4-F32406150C0A}" type="parTrans" cxnId="{F5CA0681-3F8F-4BC2-8BEB-26CB07EDE3F4}">
      <dgm:prSet/>
      <dgm:spPr/>
      <dgm:t>
        <a:bodyPr/>
        <a:lstStyle/>
        <a:p>
          <a:endParaRPr lang="en-US"/>
        </a:p>
      </dgm:t>
    </dgm:pt>
    <dgm:pt modelId="{6223AEA9-F2D1-41C7-9C75-F8386792ED69}" type="sibTrans" cxnId="{F5CA0681-3F8F-4BC2-8BEB-26CB07EDE3F4}">
      <dgm:prSet/>
      <dgm:spPr/>
      <dgm:t>
        <a:bodyPr/>
        <a:lstStyle/>
        <a:p>
          <a:endParaRPr lang="en-US"/>
        </a:p>
      </dgm:t>
    </dgm:pt>
    <dgm:pt modelId="{8520796D-1BD7-4CE7-AF4B-2AFC74DA2EBC}">
      <dgm:prSet/>
      <dgm:spPr/>
      <dgm:t>
        <a:bodyPr/>
        <a:lstStyle/>
        <a:p>
          <a:r>
            <a:rPr lang="en-GB"/>
            <a:t>Objects</a:t>
          </a:r>
          <a:endParaRPr lang="en-US"/>
        </a:p>
      </dgm:t>
    </dgm:pt>
    <dgm:pt modelId="{2CBF3A9F-7C48-499B-A428-D2D7AA65C927}" type="parTrans" cxnId="{0E7BB75F-89D0-4B2C-B4E6-50CAE03ABDD7}">
      <dgm:prSet/>
      <dgm:spPr/>
      <dgm:t>
        <a:bodyPr/>
        <a:lstStyle/>
        <a:p>
          <a:endParaRPr lang="en-US"/>
        </a:p>
      </dgm:t>
    </dgm:pt>
    <dgm:pt modelId="{5040D305-0E07-41C6-BB6A-8FFE644697A1}" type="sibTrans" cxnId="{0E7BB75F-89D0-4B2C-B4E6-50CAE03ABDD7}">
      <dgm:prSet/>
      <dgm:spPr/>
      <dgm:t>
        <a:bodyPr/>
        <a:lstStyle/>
        <a:p>
          <a:endParaRPr lang="en-US"/>
        </a:p>
      </dgm:t>
    </dgm:pt>
    <dgm:pt modelId="{588BCB5E-E251-4F2C-B114-D010601621D7}">
      <dgm:prSet/>
      <dgm:spPr/>
      <dgm:t>
        <a:bodyPr/>
        <a:lstStyle/>
        <a:p>
          <a:r>
            <a:rPr lang="en-GB"/>
            <a:t>Acting style </a:t>
          </a:r>
          <a:endParaRPr lang="en-US"/>
        </a:p>
      </dgm:t>
    </dgm:pt>
    <dgm:pt modelId="{3B2EDF0C-84AA-4887-8DE7-6C8F8F303D17}" type="parTrans" cxnId="{7C40365C-019F-4760-BC39-C8C8C1B90588}">
      <dgm:prSet/>
      <dgm:spPr/>
      <dgm:t>
        <a:bodyPr/>
        <a:lstStyle/>
        <a:p>
          <a:endParaRPr lang="en-US"/>
        </a:p>
      </dgm:t>
    </dgm:pt>
    <dgm:pt modelId="{69786782-2BCF-4A2B-87EF-8EB6A3CECAA3}" type="sibTrans" cxnId="{7C40365C-019F-4760-BC39-C8C8C1B90588}">
      <dgm:prSet/>
      <dgm:spPr/>
      <dgm:t>
        <a:bodyPr/>
        <a:lstStyle/>
        <a:p>
          <a:endParaRPr lang="en-US"/>
        </a:p>
      </dgm:t>
    </dgm:pt>
    <dgm:pt modelId="{063585B6-878C-A545-BF3E-43E3206D1747}" type="pres">
      <dgm:prSet presAssocID="{F3B31F11-6E21-4454-9217-EE85DD37F69A}" presName="diagram" presStyleCnt="0">
        <dgm:presLayoutVars>
          <dgm:dir/>
          <dgm:resizeHandles val="exact"/>
        </dgm:presLayoutVars>
      </dgm:prSet>
      <dgm:spPr/>
    </dgm:pt>
    <dgm:pt modelId="{4BA0CD4D-1DAF-A447-9FDC-B97E4CE290CE}" type="pres">
      <dgm:prSet presAssocID="{CD7DBEA8-A6F5-40D8-84EF-FB7250B37DB9}" presName="node" presStyleLbl="node1" presStyleIdx="0" presStyleCnt="8">
        <dgm:presLayoutVars>
          <dgm:bulletEnabled val="1"/>
        </dgm:presLayoutVars>
      </dgm:prSet>
      <dgm:spPr/>
    </dgm:pt>
    <dgm:pt modelId="{E57CBEDF-5348-6345-9354-13C25397279C}" type="pres">
      <dgm:prSet presAssocID="{6C9021FB-F19A-4C07-AF47-F3C45D71749E}" presName="sibTrans" presStyleCnt="0"/>
      <dgm:spPr/>
    </dgm:pt>
    <dgm:pt modelId="{908EF99C-E688-1748-BD05-D7D4C8070179}" type="pres">
      <dgm:prSet presAssocID="{8DC88D29-1BE3-4ADE-8AFC-B61DC198C558}" presName="node" presStyleLbl="node1" presStyleIdx="1" presStyleCnt="8">
        <dgm:presLayoutVars>
          <dgm:bulletEnabled val="1"/>
        </dgm:presLayoutVars>
      </dgm:prSet>
      <dgm:spPr/>
    </dgm:pt>
    <dgm:pt modelId="{402056E8-14B9-6043-B13F-56A4DEFAD407}" type="pres">
      <dgm:prSet presAssocID="{5841C895-5D7A-458D-B238-F10D9C0EF3AF}" presName="sibTrans" presStyleCnt="0"/>
      <dgm:spPr/>
    </dgm:pt>
    <dgm:pt modelId="{266FB2E9-5B64-9E49-BE63-34C5F944C821}" type="pres">
      <dgm:prSet presAssocID="{A833DEF5-4359-4D15-8DA9-3FEAC574C40F}" presName="node" presStyleLbl="node1" presStyleIdx="2" presStyleCnt="8">
        <dgm:presLayoutVars>
          <dgm:bulletEnabled val="1"/>
        </dgm:presLayoutVars>
      </dgm:prSet>
      <dgm:spPr/>
    </dgm:pt>
    <dgm:pt modelId="{FCEDBB0D-A07E-4F4F-A82C-1FF3A004BB9C}" type="pres">
      <dgm:prSet presAssocID="{D637833C-D74F-452A-850C-D5504EE99F25}" presName="sibTrans" presStyleCnt="0"/>
      <dgm:spPr/>
    </dgm:pt>
    <dgm:pt modelId="{F1E3FA59-5FF5-7445-BED6-CF5552EB3935}" type="pres">
      <dgm:prSet presAssocID="{BD082652-2B1A-4FFB-B152-70F353A96F35}" presName="node" presStyleLbl="node1" presStyleIdx="3" presStyleCnt="8">
        <dgm:presLayoutVars>
          <dgm:bulletEnabled val="1"/>
        </dgm:presLayoutVars>
      </dgm:prSet>
      <dgm:spPr/>
    </dgm:pt>
    <dgm:pt modelId="{E97ECFC3-F0D5-FB40-872D-31DDBF814A4A}" type="pres">
      <dgm:prSet presAssocID="{E1BF3180-D012-4F77-BDE4-CFAA21D13E25}" presName="sibTrans" presStyleCnt="0"/>
      <dgm:spPr/>
    </dgm:pt>
    <dgm:pt modelId="{2BCBB8D1-1C6D-4E45-8569-9F6FF488D182}" type="pres">
      <dgm:prSet presAssocID="{7040AB3D-B135-40EE-8237-352F4C2C0DDA}" presName="node" presStyleLbl="node1" presStyleIdx="4" presStyleCnt="8">
        <dgm:presLayoutVars>
          <dgm:bulletEnabled val="1"/>
        </dgm:presLayoutVars>
      </dgm:prSet>
      <dgm:spPr/>
    </dgm:pt>
    <dgm:pt modelId="{5B77C921-9996-384F-BCC0-433103408A01}" type="pres">
      <dgm:prSet presAssocID="{4EC144EC-0371-4841-9361-F3EFFE3927A8}" presName="sibTrans" presStyleCnt="0"/>
      <dgm:spPr/>
    </dgm:pt>
    <dgm:pt modelId="{695A4ED4-AAE8-AC46-AF83-F61E2738EDD6}" type="pres">
      <dgm:prSet presAssocID="{3322A44A-C133-463B-9956-D457F5BCFF8E}" presName="node" presStyleLbl="node1" presStyleIdx="5" presStyleCnt="8">
        <dgm:presLayoutVars>
          <dgm:bulletEnabled val="1"/>
        </dgm:presLayoutVars>
      </dgm:prSet>
      <dgm:spPr/>
    </dgm:pt>
    <dgm:pt modelId="{D36760D8-9B62-924F-9916-C4BDF92A8581}" type="pres">
      <dgm:prSet presAssocID="{6223AEA9-F2D1-41C7-9C75-F8386792ED69}" presName="sibTrans" presStyleCnt="0"/>
      <dgm:spPr/>
    </dgm:pt>
    <dgm:pt modelId="{6708ACCC-9E9B-9F4A-AE9B-98E7F1459E3C}" type="pres">
      <dgm:prSet presAssocID="{8520796D-1BD7-4CE7-AF4B-2AFC74DA2EBC}" presName="node" presStyleLbl="node1" presStyleIdx="6" presStyleCnt="8">
        <dgm:presLayoutVars>
          <dgm:bulletEnabled val="1"/>
        </dgm:presLayoutVars>
      </dgm:prSet>
      <dgm:spPr/>
    </dgm:pt>
    <dgm:pt modelId="{67E4C18F-3F59-1243-8951-84324B92AED7}" type="pres">
      <dgm:prSet presAssocID="{5040D305-0E07-41C6-BB6A-8FFE644697A1}" presName="sibTrans" presStyleCnt="0"/>
      <dgm:spPr/>
    </dgm:pt>
    <dgm:pt modelId="{C00DF734-A676-B348-8D5A-F116EEBCD90B}" type="pres">
      <dgm:prSet presAssocID="{588BCB5E-E251-4F2C-B114-D010601621D7}" presName="node" presStyleLbl="node1" presStyleIdx="7" presStyleCnt="8">
        <dgm:presLayoutVars>
          <dgm:bulletEnabled val="1"/>
        </dgm:presLayoutVars>
      </dgm:prSet>
      <dgm:spPr/>
    </dgm:pt>
  </dgm:ptLst>
  <dgm:cxnLst>
    <dgm:cxn modelId="{071A080F-FAD4-4606-9355-AFF4533BC0E9}" srcId="{F3B31F11-6E21-4454-9217-EE85DD37F69A}" destId="{8DC88D29-1BE3-4ADE-8AFC-B61DC198C558}" srcOrd="1" destOrd="0" parTransId="{BC3577AE-A98D-480D-8E32-0ADB544B517E}" sibTransId="{5841C895-5D7A-458D-B238-F10D9C0EF3AF}"/>
    <dgm:cxn modelId="{B53FBF13-AAAE-174E-8549-CB01455E6FD8}" type="presOf" srcId="{3322A44A-C133-463B-9956-D457F5BCFF8E}" destId="{695A4ED4-AAE8-AC46-AF83-F61E2738EDD6}" srcOrd="0" destOrd="0" presId="urn:microsoft.com/office/officeart/2005/8/layout/default"/>
    <dgm:cxn modelId="{1249F22F-9881-4435-A0DD-D3FB43033E4C}" srcId="{F3B31F11-6E21-4454-9217-EE85DD37F69A}" destId="{A833DEF5-4359-4D15-8DA9-3FEAC574C40F}" srcOrd="2" destOrd="0" parTransId="{A294FEB0-C2CC-4834-9BCB-C113717118D6}" sibTransId="{D637833C-D74F-452A-850C-D5504EE99F25}"/>
    <dgm:cxn modelId="{4882EA3E-6059-481D-9501-56A58B2538E2}" srcId="{F3B31F11-6E21-4454-9217-EE85DD37F69A}" destId="{BD082652-2B1A-4FFB-B152-70F353A96F35}" srcOrd="3" destOrd="0" parTransId="{92EECAD3-0323-46C3-93C2-DDBC39956F06}" sibTransId="{E1BF3180-D012-4F77-BDE4-CFAA21D13E25}"/>
    <dgm:cxn modelId="{AD5E5945-3A34-3F4E-A5C7-787E58C3E508}" type="presOf" srcId="{7040AB3D-B135-40EE-8237-352F4C2C0DDA}" destId="{2BCBB8D1-1C6D-4E45-8569-9F6FF488D182}" srcOrd="0" destOrd="0" presId="urn:microsoft.com/office/officeart/2005/8/layout/default"/>
    <dgm:cxn modelId="{7C40365C-019F-4760-BC39-C8C8C1B90588}" srcId="{F3B31F11-6E21-4454-9217-EE85DD37F69A}" destId="{588BCB5E-E251-4F2C-B114-D010601621D7}" srcOrd="7" destOrd="0" parTransId="{3B2EDF0C-84AA-4887-8DE7-6C8F8F303D17}" sibTransId="{69786782-2BCF-4A2B-87EF-8EB6A3CECAA3}"/>
    <dgm:cxn modelId="{0E7BB75F-89D0-4B2C-B4E6-50CAE03ABDD7}" srcId="{F3B31F11-6E21-4454-9217-EE85DD37F69A}" destId="{8520796D-1BD7-4CE7-AF4B-2AFC74DA2EBC}" srcOrd="6" destOrd="0" parTransId="{2CBF3A9F-7C48-499B-A428-D2D7AA65C927}" sibTransId="{5040D305-0E07-41C6-BB6A-8FFE644697A1}"/>
    <dgm:cxn modelId="{349A9866-A511-684F-9D17-50341DFE4B77}" type="presOf" srcId="{8520796D-1BD7-4CE7-AF4B-2AFC74DA2EBC}" destId="{6708ACCC-9E9B-9F4A-AE9B-98E7F1459E3C}" srcOrd="0" destOrd="0" presId="urn:microsoft.com/office/officeart/2005/8/layout/default"/>
    <dgm:cxn modelId="{64364F67-4CCE-A642-8F95-62135BF32BB6}" type="presOf" srcId="{8DC88D29-1BE3-4ADE-8AFC-B61DC198C558}" destId="{908EF99C-E688-1748-BD05-D7D4C8070179}" srcOrd="0" destOrd="0" presId="urn:microsoft.com/office/officeart/2005/8/layout/default"/>
    <dgm:cxn modelId="{F5CA0681-3F8F-4BC2-8BEB-26CB07EDE3F4}" srcId="{F3B31F11-6E21-4454-9217-EE85DD37F69A}" destId="{3322A44A-C133-463B-9956-D457F5BCFF8E}" srcOrd="5" destOrd="0" parTransId="{07B18D4B-E727-4BA8-93D4-F32406150C0A}" sibTransId="{6223AEA9-F2D1-41C7-9C75-F8386792ED69}"/>
    <dgm:cxn modelId="{4D75B089-B8AD-994A-9A13-861C0B171699}" type="presOf" srcId="{588BCB5E-E251-4F2C-B114-D010601621D7}" destId="{C00DF734-A676-B348-8D5A-F116EEBCD90B}" srcOrd="0" destOrd="0" presId="urn:microsoft.com/office/officeart/2005/8/layout/default"/>
    <dgm:cxn modelId="{1349E6A8-B388-7849-9DAC-8725ADE5122C}" type="presOf" srcId="{BD082652-2B1A-4FFB-B152-70F353A96F35}" destId="{F1E3FA59-5FF5-7445-BED6-CF5552EB3935}" srcOrd="0" destOrd="0" presId="urn:microsoft.com/office/officeart/2005/8/layout/default"/>
    <dgm:cxn modelId="{875B0EAB-FD26-484B-B326-088BF4958DDC}" srcId="{F3B31F11-6E21-4454-9217-EE85DD37F69A}" destId="{7040AB3D-B135-40EE-8237-352F4C2C0DDA}" srcOrd="4" destOrd="0" parTransId="{7B4A607C-D276-4477-BB3B-C7B9315A3778}" sibTransId="{4EC144EC-0371-4841-9361-F3EFFE3927A8}"/>
    <dgm:cxn modelId="{C4F0F9CD-BE74-1B41-A391-2C080E44DADF}" type="presOf" srcId="{A833DEF5-4359-4D15-8DA9-3FEAC574C40F}" destId="{266FB2E9-5B64-9E49-BE63-34C5F944C821}" srcOrd="0" destOrd="0" presId="urn:microsoft.com/office/officeart/2005/8/layout/default"/>
    <dgm:cxn modelId="{35607CE7-3239-47C2-8B6B-A5CA63533719}" srcId="{F3B31F11-6E21-4454-9217-EE85DD37F69A}" destId="{CD7DBEA8-A6F5-40D8-84EF-FB7250B37DB9}" srcOrd="0" destOrd="0" parTransId="{AA2735CA-B172-472B-B780-153B450F3B87}" sibTransId="{6C9021FB-F19A-4C07-AF47-F3C45D71749E}"/>
    <dgm:cxn modelId="{A21379F5-1775-7D47-ACFC-AFE998D97EEE}" type="presOf" srcId="{CD7DBEA8-A6F5-40D8-84EF-FB7250B37DB9}" destId="{4BA0CD4D-1DAF-A447-9FDC-B97E4CE290CE}" srcOrd="0" destOrd="0" presId="urn:microsoft.com/office/officeart/2005/8/layout/default"/>
    <dgm:cxn modelId="{D53F1BF9-1C3B-0040-BA99-6EE2DCBECFA2}" type="presOf" srcId="{F3B31F11-6E21-4454-9217-EE85DD37F69A}" destId="{063585B6-878C-A545-BF3E-43E3206D1747}" srcOrd="0" destOrd="0" presId="urn:microsoft.com/office/officeart/2005/8/layout/default"/>
    <dgm:cxn modelId="{35DFBD36-FFC1-B946-A11D-E2A160CB6B3F}" type="presParOf" srcId="{063585B6-878C-A545-BF3E-43E3206D1747}" destId="{4BA0CD4D-1DAF-A447-9FDC-B97E4CE290CE}" srcOrd="0" destOrd="0" presId="urn:microsoft.com/office/officeart/2005/8/layout/default"/>
    <dgm:cxn modelId="{1CB7EB8F-F0CF-6B40-A71D-2086BE76EC40}" type="presParOf" srcId="{063585B6-878C-A545-BF3E-43E3206D1747}" destId="{E57CBEDF-5348-6345-9354-13C25397279C}" srcOrd="1" destOrd="0" presId="urn:microsoft.com/office/officeart/2005/8/layout/default"/>
    <dgm:cxn modelId="{41FC976A-27FB-3241-99BD-4C039E36EFFC}" type="presParOf" srcId="{063585B6-878C-A545-BF3E-43E3206D1747}" destId="{908EF99C-E688-1748-BD05-D7D4C8070179}" srcOrd="2" destOrd="0" presId="urn:microsoft.com/office/officeart/2005/8/layout/default"/>
    <dgm:cxn modelId="{E4812011-C718-1746-964E-12B86B6580B0}" type="presParOf" srcId="{063585B6-878C-A545-BF3E-43E3206D1747}" destId="{402056E8-14B9-6043-B13F-56A4DEFAD407}" srcOrd="3" destOrd="0" presId="urn:microsoft.com/office/officeart/2005/8/layout/default"/>
    <dgm:cxn modelId="{7659F35B-76E4-6947-9A44-AC6D727729F5}" type="presParOf" srcId="{063585B6-878C-A545-BF3E-43E3206D1747}" destId="{266FB2E9-5B64-9E49-BE63-34C5F944C821}" srcOrd="4" destOrd="0" presId="urn:microsoft.com/office/officeart/2005/8/layout/default"/>
    <dgm:cxn modelId="{71B152D7-6AB7-7946-AA01-B050DA040CF1}" type="presParOf" srcId="{063585B6-878C-A545-BF3E-43E3206D1747}" destId="{FCEDBB0D-A07E-4F4F-A82C-1FF3A004BB9C}" srcOrd="5" destOrd="0" presId="urn:microsoft.com/office/officeart/2005/8/layout/default"/>
    <dgm:cxn modelId="{C23A44EA-2143-2341-9F84-5E16B03420DB}" type="presParOf" srcId="{063585B6-878C-A545-BF3E-43E3206D1747}" destId="{F1E3FA59-5FF5-7445-BED6-CF5552EB3935}" srcOrd="6" destOrd="0" presId="urn:microsoft.com/office/officeart/2005/8/layout/default"/>
    <dgm:cxn modelId="{DC384536-768D-3C43-82AD-871CA17E5F6C}" type="presParOf" srcId="{063585B6-878C-A545-BF3E-43E3206D1747}" destId="{E97ECFC3-F0D5-FB40-872D-31DDBF814A4A}" srcOrd="7" destOrd="0" presId="urn:microsoft.com/office/officeart/2005/8/layout/default"/>
    <dgm:cxn modelId="{419825B9-E222-164D-A9C6-B1E81226E6D9}" type="presParOf" srcId="{063585B6-878C-A545-BF3E-43E3206D1747}" destId="{2BCBB8D1-1C6D-4E45-8569-9F6FF488D182}" srcOrd="8" destOrd="0" presId="urn:microsoft.com/office/officeart/2005/8/layout/default"/>
    <dgm:cxn modelId="{55315BAB-4447-374A-82B2-32468B4AC97A}" type="presParOf" srcId="{063585B6-878C-A545-BF3E-43E3206D1747}" destId="{5B77C921-9996-384F-BCC0-433103408A01}" srcOrd="9" destOrd="0" presId="urn:microsoft.com/office/officeart/2005/8/layout/default"/>
    <dgm:cxn modelId="{CE9CDB3C-2307-DD43-9AF2-7758DA7B74D5}" type="presParOf" srcId="{063585B6-878C-A545-BF3E-43E3206D1747}" destId="{695A4ED4-AAE8-AC46-AF83-F61E2738EDD6}" srcOrd="10" destOrd="0" presId="urn:microsoft.com/office/officeart/2005/8/layout/default"/>
    <dgm:cxn modelId="{96FAB465-3397-3741-A9F6-C305AB84071B}" type="presParOf" srcId="{063585B6-878C-A545-BF3E-43E3206D1747}" destId="{D36760D8-9B62-924F-9916-C4BDF92A8581}" srcOrd="11" destOrd="0" presId="urn:microsoft.com/office/officeart/2005/8/layout/default"/>
    <dgm:cxn modelId="{4DF213D5-0138-914A-80C8-3FFE5A7AE344}" type="presParOf" srcId="{063585B6-878C-A545-BF3E-43E3206D1747}" destId="{6708ACCC-9E9B-9F4A-AE9B-98E7F1459E3C}" srcOrd="12" destOrd="0" presId="urn:microsoft.com/office/officeart/2005/8/layout/default"/>
    <dgm:cxn modelId="{D50C720D-DE18-954F-B0D8-457ACCB23E9F}" type="presParOf" srcId="{063585B6-878C-A545-BF3E-43E3206D1747}" destId="{67E4C18F-3F59-1243-8951-84324B92AED7}" srcOrd="13" destOrd="0" presId="urn:microsoft.com/office/officeart/2005/8/layout/default"/>
    <dgm:cxn modelId="{F8AD2D2C-44F9-1B47-B875-BC7072EE6BEF}" type="presParOf" srcId="{063585B6-878C-A545-BF3E-43E3206D1747}" destId="{C00DF734-A676-B348-8D5A-F116EEBCD90B}"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A2CE29-BB24-4A12-952D-A3D57E90E85A}"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7F422A14-7FE5-4BD1-9692-DE19BAB854C8}">
      <dgm:prSet/>
      <dgm:spPr/>
      <dgm:t>
        <a:bodyPr/>
        <a:lstStyle/>
        <a:p>
          <a:r>
            <a:rPr lang="en-SE"/>
            <a:t>Onset of symptoms</a:t>
          </a:r>
          <a:endParaRPr lang="en-US"/>
        </a:p>
      </dgm:t>
    </dgm:pt>
    <dgm:pt modelId="{99357A3F-873B-4DD6-AF13-5248F0C094F3}" type="parTrans" cxnId="{EB9E6597-F7F0-4607-BCF6-D84285513F29}">
      <dgm:prSet/>
      <dgm:spPr/>
      <dgm:t>
        <a:bodyPr/>
        <a:lstStyle/>
        <a:p>
          <a:endParaRPr lang="en-US"/>
        </a:p>
      </dgm:t>
    </dgm:pt>
    <dgm:pt modelId="{D80BE152-2A4B-49B0-B123-92731838FEF3}" type="sibTrans" cxnId="{EB9E6597-F7F0-4607-BCF6-D84285513F29}">
      <dgm:prSet/>
      <dgm:spPr/>
      <dgm:t>
        <a:bodyPr/>
        <a:lstStyle/>
        <a:p>
          <a:endParaRPr lang="en-US"/>
        </a:p>
      </dgm:t>
    </dgm:pt>
    <dgm:pt modelId="{BE2586D1-BDCC-486B-B230-646B0A1C8254}">
      <dgm:prSet/>
      <dgm:spPr/>
      <dgm:t>
        <a:bodyPr/>
        <a:lstStyle/>
        <a:p>
          <a:r>
            <a:rPr lang="en-SE"/>
            <a:t>Diagnostic workup </a:t>
          </a:r>
          <a:endParaRPr lang="en-US"/>
        </a:p>
      </dgm:t>
    </dgm:pt>
    <dgm:pt modelId="{4822B3D9-D92F-4E29-8537-069B0503AB33}" type="parTrans" cxnId="{CCEB57F8-BD4C-4217-A4A6-8CBBC9602D95}">
      <dgm:prSet/>
      <dgm:spPr/>
      <dgm:t>
        <a:bodyPr/>
        <a:lstStyle/>
        <a:p>
          <a:endParaRPr lang="en-US"/>
        </a:p>
      </dgm:t>
    </dgm:pt>
    <dgm:pt modelId="{FC7A6BEA-DA02-47C0-AF8C-AE893C76A649}" type="sibTrans" cxnId="{CCEB57F8-BD4C-4217-A4A6-8CBBC9602D95}">
      <dgm:prSet/>
      <dgm:spPr/>
      <dgm:t>
        <a:bodyPr/>
        <a:lstStyle/>
        <a:p>
          <a:endParaRPr lang="en-US"/>
        </a:p>
      </dgm:t>
    </dgm:pt>
    <dgm:pt modelId="{F010A93A-20B0-49AD-AC54-420F5C48033B}">
      <dgm:prSet/>
      <dgm:spPr/>
      <dgm:t>
        <a:bodyPr/>
        <a:lstStyle/>
        <a:p>
          <a:r>
            <a:rPr lang="en-SE"/>
            <a:t>Differential dignosis -&gt; Diagnosis</a:t>
          </a:r>
          <a:endParaRPr lang="en-US"/>
        </a:p>
      </dgm:t>
    </dgm:pt>
    <dgm:pt modelId="{B6EDDE62-92F7-4ECB-973E-7BF731B705CE}" type="parTrans" cxnId="{B83C8C22-C88E-4465-B0A5-FFFCF2BC6C4F}">
      <dgm:prSet/>
      <dgm:spPr/>
      <dgm:t>
        <a:bodyPr/>
        <a:lstStyle/>
        <a:p>
          <a:endParaRPr lang="en-US"/>
        </a:p>
      </dgm:t>
    </dgm:pt>
    <dgm:pt modelId="{972AA6F2-8BBE-47D1-B249-5388ABCE255F}" type="sibTrans" cxnId="{B83C8C22-C88E-4465-B0A5-FFFCF2BC6C4F}">
      <dgm:prSet/>
      <dgm:spPr/>
      <dgm:t>
        <a:bodyPr/>
        <a:lstStyle/>
        <a:p>
          <a:endParaRPr lang="en-US"/>
        </a:p>
      </dgm:t>
    </dgm:pt>
    <dgm:pt modelId="{BFB759BE-DDD8-441E-9FF6-FCBAD8050B13}">
      <dgm:prSet/>
      <dgm:spPr/>
      <dgm:t>
        <a:bodyPr/>
        <a:lstStyle/>
        <a:p>
          <a:r>
            <a:rPr lang="en-SE"/>
            <a:t>Therapy regims </a:t>
          </a:r>
          <a:endParaRPr lang="en-US"/>
        </a:p>
      </dgm:t>
    </dgm:pt>
    <dgm:pt modelId="{1C6BDEB6-DB14-43C3-94E0-18582B11F134}" type="parTrans" cxnId="{F31CD890-071D-4F0F-A88C-739B21E1350F}">
      <dgm:prSet/>
      <dgm:spPr/>
      <dgm:t>
        <a:bodyPr/>
        <a:lstStyle/>
        <a:p>
          <a:endParaRPr lang="en-US"/>
        </a:p>
      </dgm:t>
    </dgm:pt>
    <dgm:pt modelId="{045D3914-C06A-4E68-B810-F8C2DA17800A}" type="sibTrans" cxnId="{F31CD890-071D-4F0F-A88C-739B21E1350F}">
      <dgm:prSet/>
      <dgm:spPr/>
      <dgm:t>
        <a:bodyPr/>
        <a:lstStyle/>
        <a:p>
          <a:endParaRPr lang="en-US"/>
        </a:p>
      </dgm:t>
    </dgm:pt>
    <dgm:pt modelId="{3A61B7AF-E9E6-41AA-8A45-2BE0F6C1C28A}">
      <dgm:prSet/>
      <dgm:spPr/>
      <dgm:t>
        <a:bodyPr/>
        <a:lstStyle/>
        <a:p>
          <a:r>
            <a:rPr lang="en-SE"/>
            <a:t>Side effects?</a:t>
          </a:r>
          <a:endParaRPr lang="en-US"/>
        </a:p>
      </dgm:t>
    </dgm:pt>
    <dgm:pt modelId="{C4C76666-D5F8-40C9-A6AC-CCFB0AB2C9E9}" type="parTrans" cxnId="{464E07D8-7A09-4B84-894E-F8A40884ECD4}">
      <dgm:prSet/>
      <dgm:spPr/>
      <dgm:t>
        <a:bodyPr/>
        <a:lstStyle/>
        <a:p>
          <a:endParaRPr lang="en-US"/>
        </a:p>
      </dgm:t>
    </dgm:pt>
    <dgm:pt modelId="{3EBB6470-35AA-4425-ABD7-5357F9E37FA2}" type="sibTrans" cxnId="{464E07D8-7A09-4B84-894E-F8A40884ECD4}">
      <dgm:prSet/>
      <dgm:spPr/>
      <dgm:t>
        <a:bodyPr/>
        <a:lstStyle/>
        <a:p>
          <a:endParaRPr lang="en-US"/>
        </a:p>
      </dgm:t>
    </dgm:pt>
    <dgm:pt modelId="{C9D91781-85E1-4237-A3C8-9E7A41AEF09E}">
      <dgm:prSet/>
      <dgm:spPr/>
      <dgm:t>
        <a:bodyPr/>
        <a:lstStyle/>
        <a:p>
          <a:r>
            <a:rPr lang="en-SE"/>
            <a:t>Full recovery – partial recovery – palliative stage</a:t>
          </a:r>
          <a:endParaRPr lang="en-US"/>
        </a:p>
      </dgm:t>
    </dgm:pt>
    <dgm:pt modelId="{5C16D282-17C7-403F-A69B-50F6476C6578}" type="parTrans" cxnId="{8FD4434E-06EC-47AE-9E1D-CE2B2C5026A2}">
      <dgm:prSet/>
      <dgm:spPr/>
      <dgm:t>
        <a:bodyPr/>
        <a:lstStyle/>
        <a:p>
          <a:endParaRPr lang="en-US"/>
        </a:p>
      </dgm:t>
    </dgm:pt>
    <dgm:pt modelId="{DBDB7E96-B2F2-4FA9-8341-31877180BBC2}" type="sibTrans" cxnId="{8FD4434E-06EC-47AE-9E1D-CE2B2C5026A2}">
      <dgm:prSet/>
      <dgm:spPr/>
      <dgm:t>
        <a:bodyPr/>
        <a:lstStyle/>
        <a:p>
          <a:endParaRPr lang="en-US"/>
        </a:p>
      </dgm:t>
    </dgm:pt>
    <dgm:pt modelId="{A1B891C1-9972-EF45-8705-181AC0DF13C3}" type="pres">
      <dgm:prSet presAssocID="{7CA2CE29-BB24-4A12-952D-A3D57E90E85A}" presName="linear" presStyleCnt="0">
        <dgm:presLayoutVars>
          <dgm:animLvl val="lvl"/>
          <dgm:resizeHandles val="exact"/>
        </dgm:presLayoutVars>
      </dgm:prSet>
      <dgm:spPr/>
    </dgm:pt>
    <dgm:pt modelId="{4A4FE91D-F7C1-8141-B9F8-3BC2D911CAC0}" type="pres">
      <dgm:prSet presAssocID="{7F422A14-7FE5-4BD1-9692-DE19BAB854C8}" presName="parentText" presStyleLbl="node1" presStyleIdx="0" presStyleCnt="6">
        <dgm:presLayoutVars>
          <dgm:chMax val="0"/>
          <dgm:bulletEnabled val="1"/>
        </dgm:presLayoutVars>
      </dgm:prSet>
      <dgm:spPr/>
    </dgm:pt>
    <dgm:pt modelId="{D0ED6A7E-0C46-9B43-91E2-5C8DAABE9175}" type="pres">
      <dgm:prSet presAssocID="{D80BE152-2A4B-49B0-B123-92731838FEF3}" presName="spacer" presStyleCnt="0"/>
      <dgm:spPr/>
    </dgm:pt>
    <dgm:pt modelId="{258F211D-D960-6644-8F92-FDB81854D0BB}" type="pres">
      <dgm:prSet presAssocID="{BE2586D1-BDCC-486B-B230-646B0A1C8254}" presName="parentText" presStyleLbl="node1" presStyleIdx="1" presStyleCnt="6">
        <dgm:presLayoutVars>
          <dgm:chMax val="0"/>
          <dgm:bulletEnabled val="1"/>
        </dgm:presLayoutVars>
      </dgm:prSet>
      <dgm:spPr/>
    </dgm:pt>
    <dgm:pt modelId="{083C6F28-701C-104A-B638-26BF75316174}" type="pres">
      <dgm:prSet presAssocID="{FC7A6BEA-DA02-47C0-AF8C-AE893C76A649}" presName="spacer" presStyleCnt="0"/>
      <dgm:spPr/>
    </dgm:pt>
    <dgm:pt modelId="{3D8BFFF7-DEA2-6840-A3C7-430FFB378D22}" type="pres">
      <dgm:prSet presAssocID="{F010A93A-20B0-49AD-AC54-420F5C48033B}" presName="parentText" presStyleLbl="node1" presStyleIdx="2" presStyleCnt="6">
        <dgm:presLayoutVars>
          <dgm:chMax val="0"/>
          <dgm:bulletEnabled val="1"/>
        </dgm:presLayoutVars>
      </dgm:prSet>
      <dgm:spPr/>
    </dgm:pt>
    <dgm:pt modelId="{C86A38D0-1814-6C40-AA72-2E07AC2F944B}" type="pres">
      <dgm:prSet presAssocID="{972AA6F2-8BBE-47D1-B249-5388ABCE255F}" presName="spacer" presStyleCnt="0"/>
      <dgm:spPr/>
    </dgm:pt>
    <dgm:pt modelId="{EA4706C1-CF91-6746-A60E-D97DBAF33BC6}" type="pres">
      <dgm:prSet presAssocID="{BFB759BE-DDD8-441E-9FF6-FCBAD8050B13}" presName="parentText" presStyleLbl="node1" presStyleIdx="3" presStyleCnt="6">
        <dgm:presLayoutVars>
          <dgm:chMax val="0"/>
          <dgm:bulletEnabled val="1"/>
        </dgm:presLayoutVars>
      </dgm:prSet>
      <dgm:spPr/>
    </dgm:pt>
    <dgm:pt modelId="{00BBA2D2-EDAB-9D43-8622-4B9F14F16963}" type="pres">
      <dgm:prSet presAssocID="{045D3914-C06A-4E68-B810-F8C2DA17800A}" presName="spacer" presStyleCnt="0"/>
      <dgm:spPr/>
    </dgm:pt>
    <dgm:pt modelId="{03861D1D-614D-8E45-86F5-E9954D3A3CF2}" type="pres">
      <dgm:prSet presAssocID="{3A61B7AF-E9E6-41AA-8A45-2BE0F6C1C28A}" presName="parentText" presStyleLbl="node1" presStyleIdx="4" presStyleCnt="6">
        <dgm:presLayoutVars>
          <dgm:chMax val="0"/>
          <dgm:bulletEnabled val="1"/>
        </dgm:presLayoutVars>
      </dgm:prSet>
      <dgm:spPr/>
    </dgm:pt>
    <dgm:pt modelId="{8EFEF02A-BC12-9A45-987C-F1659AC8F7AC}" type="pres">
      <dgm:prSet presAssocID="{3EBB6470-35AA-4425-ABD7-5357F9E37FA2}" presName="spacer" presStyleCnt="0"/>
      <dgm:spPr/>
    </dgm:pt>
    <dgm:pt modelId="{1552573E-0A58-BF41-9696-824783B79FAF}" type="pres">
      <dgm:prSet presAssocID="{C9D91781-85E1-4237-A3C8-9E7A41AEF09E}" presName="parentText" presStyleLbl="node1" presStyleIdx="5" presStyleCnt="6">
        <dgm:presLayoutVars>
          <dgm:chMax val="0"/>
          <dgm:bulletEnabled val="1"/>
        </dgm:presLayoutVars>
      </dgm:prSet>
      <dgm:spPr/>
    </dgm:pt>
  </dgm:ptLst>
  <dgm:cxnLst>
    <dgm:cxn modelId="{B83C8C22-C88E-4465-B0A5-FFFCF2BC6C4F}" srcId="{7CA2CE29-BB24-4A12-952D-A3D57E90E85A}" destId="{F010A93A-20B0-49AD-AC54-420F5C48033B}" srcOrd="2" destOrd="0" parTransId="{B6EDDE62-92F7-4ECB-973E-7BF731B705CE}" sibTransId="{972AA6F2-8BBE-47D1-B249-5388ABCE255F}"/>
    <dgm:cxn modelId="{3EE72824-D8C3-F94A-867F-B1AE99414DBF}" type="presOf" srcId="{3A61B7AF-E9E6-41AA-8A45-2BE0F6C1C28A}" destId="{03861D1D-614D-8E45-86F5-E9954D3A3CF2}" srcOrd="0" destOrd="0" presId="urn:microsoft.com/office/officeart/2005/8/layout/vList2"/>
    <dgm:cxn modelId="{22323832-0114-BE4A-90C5-81EB0D1C401B}" type="presOf" srcId="{BE2586D1-BDCC-486B-B230-646B0A1C8254}" destId="{258F211D-D960-6644-8F92-FDB81854D0BB}" srcOrd="0" destOrd="0" presId="urn:microsoft.com/office/officeart/2005/8/layout/vList2"/>
    <dgm:cxn modelId="{93D41840-5BFE-FB40-8A5A-10143975CA62}" type="presOf" srcId="{F010A93A-20B0-49AD-AC54-420F5C48033B}" destId="{3D8BFFF7-DEA2-6840-A3C7-430FFB378D22}" srcOrd="0" destOrd="0" presId="urn:microsoft.com/office/officeart/2005/8/layout/vList2"/>
    <dgm:cxn modelId="{62A85542-9B67-7C44-B235-076D3F0FA04D}" type="presOf" srcId="{C9D91781-85E1-4237-A3C8-9E7A41AEF09E}" destId="{1552573E-0A58-BF41-9696-824783B79FAF}" srcOrd="0" destOrd="0" presId="urn:microsoft.com/office/officeart/2005/8/layout/vList2"/>
    <dgm:cxn modelId="{8FD4434E-06EC-47AE-9E1D-CE2B2C5026A2}" srcId="{7CA2CE29-BB24-4A12-952D-A3D57E90E85A}" destId="{C9D91781-85E1-4237-A3C8-9E7A41AEF09E}" srcOrd="5" destOrd="0" parTransId="{5C16D282-17C7-403F-A69B-50F6476C6578}" sibTransId="{DBDB7E96-B2F2-4FA9-8341-31877180BBC2}"/>
    <dgm:cxn modelId="{F31CD890-071D-4F0F-A88C-739B21E1350F}" srcId="{7CA2CE29-BB24-4A12-952D-A3D57E90E85A}" destId="{BFB759BE-DDD8-441E-9FF6-FCBAD8050B13}" srcOrd="3" destOrd="0" parTransId="{1C6BDEB6-DB14-43C3-94E0-18582B11F134}" sibTransId="{045D3914-C06A-4E68-B810-F8C2DA17800A}"/>
    <dgm:cxn modelId="{EB9E6597-F7F0-4607-BCF6-D84285513F29}" srcId="{7CA2CE29-BB24-4A12-952D-A3D57E90E85A}" destId="{7F422A14-7FE5-4BD1-9692-DE19BAB854C8}" srcOrd="0" destOrd="0" parTransId="{99357A3F-873B-4DD6-AF13-5248F0C094F3}" sibTransId="{D80BE152-2A4B-49B0-B123-92731838FEF3}"/>
    <dgm:cxn modelId="{EE85519B-1691-1A49-9194-0F74DA4CB7A5}" type="presOf" srcId="{7F422A14-7FE5-4BD1-9692-DE19BAB854C8}" destId="{4A4FE91D-F7C1-8141-B9F8-3BC2D911CAC0}" srcOrd="0" destOrd="0" presId="urn:microsoft.com/office/officeart/2005/8/layout/vList2"/>
    <dgm:cxn modelId="{08394DC6-E178-BD4D-BC0C-4272878DD00E}" type="presOf" srcId="{7CA2CE29-BB24-4A12-952D-A3D57E90E85A}" destId="{A1B891C1-9972-EF45-8705-181AC0DF13C3}" srcOrd="0" destOrd="0" presId="urn:microsoft.com/office/officeart/2005/8/layout/vList2"/>
    <dgm:cxn modelId="{464E07D8-7A09-4B84-894E-F8A40884ECD4}" srcId="{7CA2CE29-BB24-4A12-952D-A3D57E90E85A}" destId="{3A61B7AF-E9E6-41AA-8A45-2BE0F6C1C28A}" srcOrd="4" destOrd="0" parTransId="{C4C76666-D5F8-40C9-A6AC-CCFB0AB2C9E9}" sibTransId="{3EBB6470-35AA-4425-ABD7-5357F9E37FA2}"/>
    <dgm:cxn modelId="{C084F9E4-A472-C242-8457-7B942DAB1AEA}" type="presOf" srcId="{BFB759BE-DDD8-441E-9FF6-FCBAD8050B13}" destId="{EA4706C1-CF91-6746-A60E-D97DBAF33BC6}" srcOrd="0" destOrd="0" presId="urn:microsoft.com/office/officeart/2005/8/layout/vList2"/>
    <dgm:cxn modelId="{CCEB57F8-BD4C-4217-A4A6-8CBBC9602D95}" srcId="{7CA2CE29-BB24-4A12-952D-A3D57E90E85A}" destId="{BE2586D1-BDCC-486B-B230-646B0A1C8254}" srcOrd="1" destOrd="0" parTransId="{4822B3D9-D92F-4E29-8537-069B0503AB33}" sibTransId="{FC7A6BEA-DA02-47C0-AF8C-AE893C76A649}"/>
    <dgm:cxn modelId="{E1DBC906-3377-724F-A179-BD0971186F00}" type="presParOf" srcId="{A1B891C1-9972-EF45-8705-181AC0DF13C3}" destId="{4A4FE91D-F7C1-8141-B9F8-3BC2D911CAC0}" srcOrd="0" destOrd="0" presId="urn:microsoft.com/office/officeart/2005/8/layout/vList2"/>
    <dgm:cxn modelId="{5D945699-8B78-D14B-9F8E-29D0B18EBC65}" type="presParOf" srcId="{A1B891C1-9972-EF45-8705-181AC0DF13C3}" destId="{D0ED6A7E-0C46-9B43-91E2-5C8DAABE9175}" srcOrd="1" destOrd="0" presId="urn:microsoft.com/office/officeart/2005/8/layout/vList2"/>
    <dgm:cxn modelId="{9B393B22-57DB-0B4A-8480-93BAFAC33D81}" type="presParOf" srcId="{A1B891C1-9972-EF45-8705-181AC0DF13C3}" destId="{258F211D-D960-6644-8F92-FDB81854D0BB}" srcOrd="2" destOrd="0" presId="urn:microsoft.com/office/officeart/2005/8/layout/vList2"/>
    <dgm:cxn modelId="{1EDD9D37-3EEC-6D44-A849-C0C74E3BF7BF}" type="presParOf" srcId="{A1B891C1-9972-EF45-8705-181AC0DF13C3}" destId="{083C6F28-701C-104A-B638-26BF75316174}" srcOrd="3" destOrd="0" presId="urn:microsoft.com/office/officeart/2005/8/layout/vList2"/>
    <dgm:cxn modelId="{26EB9D65-A669-404E-B9BF-140D4F21A162}" type="presParOf" srcId="{A1B891C1-9972-EF45-8705-181AC0DF13C3}" destId="{3D8BFFF7-DEA2-6840-A3C7-430FFB378D22}" srcOrd="4" destOrd="0" presId="urn:microsoft.com/office/officeart/2005/8/layout/vList2"/>
    <dgm:cxn modelId="{B6D71011-3737-2046-B9C3-6EB1E4209DBD}" type="presParOf" srcId="{A1B891C1-9972-EF45-8705-181AC0DF13C3}" destId="{C86A38D0-1814-6C40-AA72-2E07AC2F944B}" srcOrd="5" destOrd="0" presId="urn:microsoft.com/office/officeart/2005/8/layout/vList2"/>
    <dgm:cxn modelId="{7BB80AAD-E702-1742-A80A-A8401D8BD04A}" type="presParOf" srcId="{A1B891C1-9972-EF45-8705-181AC0DF13C3}" destId="{EA4706C1-CF91-6746-A60E-D97DBAF33BC6}" srcOrd="6" destOrd="0" presId="urn:microsoft.com/office/officeart/2005/8/layout/vList2"/>
    <dgm:cxn modelId="{42C562A4-3494-F94D-9DA1-D26AE01E924F}" type="presParOf" srcId="{A1B891C1-9972-EF45-8705-181AC0DF13C3}" destId="{00BBA2D2-EDAB-9D43-8622-4B9F14F16963}" srcOrd="7" destOrd="0" presId="urn:microsoft.com/office/officeart/2005/8/layout/vList2"/>
    <dgm:cxn modelId="{3795DD70-71C2-A243-BCF0-367A5A9AEFC3}" type="presParOf" srcId="{A1B891C1-9972-EF45-8705-181AC0DF13C3}" destId="{03861D1D-614D-8E45-86F5-E9954D3A3CF2}" srcOrd="8" destOrd="0" presId="urn:microsoft.com/office/officeart/2005/8/layout/vList2"/>
    <dgm:cxn modelId="{5BD79044-037B-FF44-B433-9D4AF89839F6}" type="presParOf" srcId="{A1B891C1-9972-EF45-8705-181AC0DF13C3}" destId="{8EFEF02A-BC12-9A45-987C-F1659AC8F7AC}" srcOrd="9" destOrd="0" presId="urn:microsoft.com/office/officeart/2005/8/layout/vList2"/>
    <dgm:cxn modelId="{8D267035-481F-B846-848E-46CE938DB23D}" type="presParOf" srcId="{A1B891C1-9972-EF45-8705-181AC0DF13C3}" destId="{1552573E-0A58-BF41-9696-824783B79FAF}"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9B3FC4-17AB-4729-B018-737E4DCF55ED}"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4563121F-CDDA-44E2-82A1-9A7DC718F257}">
      <dgm:prSet/>
      <dgm:spPr/>
      <dgm:t>
        <a:bodyPr/>
        <a:lstStyle/>
        <a:p>
          <a:r>
            <a:rPr lang="en-GB" dirty="0"/>
            <a:t>D</a:t>
          </a:r>
          <a:r>
            <a:rPr lang="en-GB" b="0" i="0" dirty="0"/>
            <a:t>ecision-making power </a:t>
          </a:r>
        </a:p>
        <a:p>
          <a:r>
            <a:rPr lang="en-GB" b="0" i="0" dirty="0"/>
            <a:t>(open conflict or tension)</a:t>
          </a:r>
          <a:endParaRPr lang="en-US" dirty="0"/>
        </a:p>
      </dgm:t>
    </dgm:pt>
    <dgm:pt modelId="{8B4DFFF3-C599-4F06-A1AB-E3F4A35C62AF}" type="parTrans" cxnId="{2412B62B-7158-4226-822F-6962A7B5313D}">
      <dgm:prSet/>
      <dgm:spPr/>
      <dgm:t>
        <a:bodyPr/>
        <a:lstStyle/>
        <a:p>
          <a:endParaRPr lang="en-US"/>
        </a:p>
      </dgm:t>
    </dgm:pt>
    <dgm:pt modelId="{69900227-C130-4426-BAF3-5A82943EB0AB}" type="sibTrans" cxnId="{2412B62B-7158-4226-822F-6962A7B5313D}">
      <dgm:prSet/>
      <dgm:spPr/>
      <dgm:t>
        <a:bodyPr/>
        <a:lstStyle/>
        <a:p>
          <a:endParaRPr lang="en-US"/>
        </a:p>
      </dgm:t>
    </dgm:pt>
    <dgm:pt modelId="{9C53303F-0E25-4F8C-9B9F-EC07B9F4E798}">
      <dgm:prSet/>
      <dgm:spPr/>
      <dgm:t>
        <a:bodyPr/>
        <a:lstStyle/>
        <a:p>
          <a:r>
            <a:rPr lang="en-GB"/>
            <a:t>N</a:t>
          </a:r>
          <a:r>
            <a:rPr lang="en-GB" b="0" i="0"/>
            <a:t>on-decision-making power (agenda setting)</a:t>
          </a:r>
          <a:endParaRPr lang="en-US"/>
        </a:p>
      </dgm:t>
    </dgm:pt>
    <dgm:pt modelId="{17A6F120-724D-4BD7-9468-A48AAF2F3418}" type="parTrans" cxnId="{1CB2A7F2-3D3A-4C0C-83AE-2A9D8108A92E}">
      <dgm:prSet/>
      <dgm:spPr/>
      <dgm:t>
        <a:bodyPr/>
        <a:lstStyle/>
        <a:p>
          <a:endParaRPr lang="en-US"/>
        </a:p>
      </dgm:t>
    </dgm:pt>
    <dgm:pt modelId="{8E16E34D-2F53-436E-B4AF-86DDCC3EF7FC}" type="sibTrans" cxnId="{1CB2A7F2-3D3A-4C0C-83AE-2A9D8108A92E}">
      <dgm:prSet/>
      <dgm:spPr/>
      <dgm:t>
        <a:bodyPr/>
        <a:lstStyle/>
        <a:p>
          <a:endParaRPr lang="en-US"/>
        </a:p>
      </dgm:t>
    </dgm:pt>
    <dgm:pt modelId="{F2FC29AB-6B08-403A-9B67-053F7C453518}">
      <dgm:prSet/>
      <dgm:spPr/>
      <dgm:t>
        <a:bodyPr/>
        <a:lstStyle/>
        <a:p>
          <a:r>
            <a:rPr lang="en-GB"/>
            <a:t>I</a:t>
          </a:r>
          <a:r>
            <a:rPr lang="en-GB" b="0" i="0"/>
            <a:t>deological power (“language, metaphors, examples”) </a:t>
          </a:r>
          <a:endParaRPr lang="en-US"/>
        </a:p>
      </dgm:t>
    </dgm:pt>
    <dgm:pt modelId="{55225E22-83EC-4CEA-88A3-AEDD4ECA8FCF}" type="parTrans" cxnId="{90F7BC73-490A-4BD3-87B4-712B4AA4391C}">
      <dgm:prSet/>
      <dgm:spPr/>
      <dgm:t>
        <a:bodyPr/>
        <a:lstStyle/>
        <a:p>
          <a:endParaRPr lang="en-US"/>
        </a:p>
      </dgm:t>
    </dgm:pt>
    <dgm:pt modelId="{F1A9614E-12C7-4280-A608-20F4622B2AA6}" type="sibTrans" cxnId="{90F7BC73-490A-4BD3-87B4-712B4AA4391C}">
      <dgm:prSet/>
      <dgm:spPr/>
      <dgm:t>
        <a:bodyPr/>
        <a:lstStyle/>
        <a:p>
          <a:endParaRPr lang="en-US"/>
        </a:p>
      </dgm:t>
    </dgm:pt>
    <dgm:pt modelId="{ED29161A-B3BC-D847-8B65-9BE341DC21C4}" type="pres">
      <dgm:prSet presAssocID="{049B3FC4-17AB-4729-B018-737E4DCF55ED}" presName="hierChild1" presStyleCnt="0">
        <dgm:presLayoutVars>
          <dgm:chPref val="1"/>
          <dgm:dir/>
          <dgm:animOne val="branch"/>
          <dgm:animLvl val="lvl"/>
          <dgm:resizeHandles/>
        </dgm:presLayoutVars>
      </dgm:prSet>
      <dgm:spPr/>
    </dgm:pt>
    <dgm:pt modelId="{233F27CB-E566-AB44-976F-ED4B2D553DBA}" type="pres">
      <dgm:prSet presAssocID="{4563121F-CDDA-44E2-82A1-9A7DC718F257}" presName="hierRoot1" presStyleCnt="0"/>
      <dgm:spPr/>
    </dgm:pt>
    <dgm:pt modelId="{6E219F99-6F83-4741-A54C-11237DFAF3BE}" type="pres">
      <dgm:prSet presAssocID="{4563121F-CDDA-44E2-82A1-9A7DC718F257}" presName="composite" presStyleCnt="0"/>
      <dgm:spPr/>
    </dgm:pt>
    <dgm:pt modelId="{69C55A36-5C7F-EF4C-81D7-A3230204C835}" type="pres">
      <dgm:prSet presAssocID="{4563121F-CDDA-44E2-82A1-9A7DC718F257}" presName="background" presStyleLbl="node0" presStyleIdx="0" presStyleCnt="3"/>
      <dgm:spPr/>
    </dgm:pt>
    <dgm:pt modelId="{E601A9DD-0872-1A47-97AF-DF077507604B}" type="pres">
      <dgm:prSet presAssocID="{4563121F-CDDA-44E2-82A1-9A7DC718F257}" presName="text" presStyleLbl="fgAcc0" presStyleIdx="0" presStyleCnt="3">
        <dgm:presLayoutVars>
          <dgm:chPref val="3"/>
        </dgm:presLayoutVars>
      </dgm:prSet>
      <dgm:spPr/>
    </dgm:pt>
    <dgm:pt modelId="{7AADA6D2-E622-054B-A167-607EA4EEEC0D}" type="pres">
      <dgm:prSet presAssocID="{4563121F-CDDA-44E2-82A1-9A7DC718F257}" presName="hierChild2" presStyleCnt="0"/>
      <dgm:spPr/>
    </dgm:pt>
    <dgm:pt modelId="{06CC2FAE-B83B-CA4D-85BC-13E5FA33B889}" type="pres">
      <dgm:prSet presAssocID="{9C53303F-0E25-4F8C-9B9F-EC07B9F4E798}" presName="hierRoot1" presStyleCnt="0"/>
      <dgm:spPr/>
    </dgm:pt>
    <dgm:pt modelId="{02CCF9BB-AB3D-904D-B2B9-CF60D0F6FAC0}" type="pres">
      <dgm:prSet presAssocID="{9C53303F-0E25-4F8C-9B9F-EC07B9F4E798}" presName="composite" presStyleCnt="0"/>
      <dgm:spPr/>
    </dgm:pt>
    <dgm:pt modelId="{48D98217-980E-EC43-BC3D-B54CD6DE7190}" type="pres">
      <dgm:prSet presAssocID="{9C53303F-0E25-4F8C-9B9F-EC07B9F4E798}" presName="background" presStyleLbl="node0" presStyleIdx="1" presStyleCnt="3"/>
      <dgm:spPr/>
    </dgm:pt>
    <dgm:pt modelId="{69C109A2-1218-5147-AEB0-A6D66C77C5B7}" type="pres">
      <dgm:prSet presAssocID="{9C53303F-0E25-4F8C-9B9F-EC07B9F4E798}" presName="text" presStyleLbl="fgAcc0" presStyleIdx="1" presStyleCnt="3">
        <dgm:presLayoutVars>
          <dgm:chPref val="3"/>
        </dgm:presLayoutVars>
      </dgm:prSet>
      <dgm:spPr/>
    </dgm:pt>
    <dgm:pt modelId="{EA6F3012-5BC4-814A-ACAF-9408D5B63DAC}" type="pres">
      <dgm:prSet presAssocID="{9C53303F-0E25-4F8C-9B9F-EC07B9F4E798}" presName="hierChild2" presStyleCnt="0"/>
      <dgm:spPr/>
    </dgm:pt>
    <dgm:pt modelId="{A8E92890-4EB1-EB44-84CF-194C9B3CB47E}" type="pres">
      <dgm:prSet presAssocID="{F2FC29AB-6B08-403A-9B67-053F7C453518}" presName="hierRoot1" presStyleCnt="0"/>
      <dgm:spPr/>
    </dgm:pt>
    <dgm:pt modelId="{49BB101E-6D73-294B-A760-6D661273AA40}" type="pres">
      <dgm:prSet presAssocID="{F2FC29AB-6B08-403A-9B67-053F7C453518}" presName="composite" presStyleCnt="0"/>
      <dgm:spPr/>
    </dgm:pt>
    <dgm:pt modelId="{C077DAC3-C440-5D49-A720-0A9B0C1AEAA2}" type="pres">
      <dgm:prSet presAssocID="{F2FC29AB-6B08-403A-9B67-053F7C453518}" presName="background" presStyleLbl="node0" presStyleIdx="2" presStyleCnt="3"/>
      <dgm:spPr/>
    </dgm:pt>
    <dgm:pt modelId="{AC01DBE5-888E-D44A-8A78-4C88A296C84C}" type="pres">
      <dgm:prSet presAssocID="{F2FC29AB-6B08-403A-9B67-053F7C453518}" presName="text" presStyleLbl="fgAcc0" presStyleIdx="2" presStyleCnt="3">
        <dgm:presLayoutVars>
          <dgm:chPref val="3"/>
        </dgm:presLayoutVars>
      </dgm:prSet>
      <dgm:spPr/>
    </dgm:pt>
    <dgm:pt modelId="{0F2945B2-588D-394D-BD57-5813A87C740C}" type="pres">
      <dgm:prSet presAssocID="{F2FC29AB-6B08-403A-9B67-053F7C453518}" presName="hierChild2" presStyleCnt="0"/>
      <dgm:spPr/>
    </dgm:pt>
  </dgm:ptLst>
  <dgm:cxnLst>
    <dgm:cxn modelId="{196E1113-9DB4-BF46-BD65-2B21A694F63F}" type="presOf" srcId="{4563121F-CDDA-44E2-82A1-9A7DC718F257}" destId="{E601A9DD-0872-1A47-97AF-DF077507604B}" srcOrd="0" destOrd="0" presId="urn:microsoft.com/office/officeart/2005/8/layout/hierarchy1"/>
    <dgm:cxn modelId="{2412B62B-7158-4226-822F-6962A7B5313D}" srcId="{049B3FC4-17AB-4729-B018-737E4DCF55ED}" destId="{4563121F-CDDA-44E2-82A1-9A7DC718F257}" srcOrd="0" destOrd="0" parTransId="{8B4DFFF3-C599-4F06-A1AB-E3F4A35C62AF}" sibTransId="{69900227-C130-4426-BAF3-5A82943EB0AB}"/>
    <dgm:cxn modelId="{E04DF02F-4C46-A74F-94A7-D74606B58534}" type="presOf" srcId="{049B3FC4-17AB-4729-B018-737E4DCF55ED}" destId="{ED29161A-B3BC-D847-8B65-9BE341DC21C4}" srcOrd="0" destOrd="0" presId="urn:microsoft.com/office/officeart/2005/8/layout/hierarchy1"/>
    <dgm:cxn modelId="{C343E060-5D42-B346-BFA8-69E3F159E93A}" type="presOf" srcId="{F2FC29AB-6B08-403A-9B67-053F7C453518}" destId="{AC01DBE5-888E-D44A-8A78-4C88A296C84C}" srcOrd="0" destOrd="0" presId="urn:microsoft.com/office/officeart/2005/8/layout/hierarchy1"/>
    <dgm:cxn modelId="{90F7BC73-490A-4BD3-87B4-712B4AA4391C}" srcId="{049B3FC4-17AB-4729-B018-737E4DCF55ED}" destId="{F2FC29AB-6B08-403A-9B67-053F7C453518}" srcOrd="2" destOrd="0" parTransId="{55225E22-83EC-4CEA-88A3-AEDD4ECA8FCF}" sibTransId="{F1A9614E-12C7-4280-A608-20F4622B2AA6}"/>
    <dgm:cxn modelId="{B60354C8-61C2-5647-8A96-789161CC9349}" type="presOf" srcId="{9C53303F-0E25-4F8C-9B9F-EC07B9F4E798}" destId="{69C109A2-1218-5147-AEB0-A6D66C77C5B7}" srcOrd="0" destOrd="0" presId="urn:microsoft.com/office/officeart/2005/8/layout/hierarchy1"/>
    <dgm:cxn modelId="{1CB2A7F2-3D3A-4C0C-83AE-2A9D8108A92E}" srcId="{049B3FC4-17AB-4729-B018-737E4DCF55ED}" destId="{9C53303F-0E25-4F8C-9B9F-EC07B9F4E798}" srcOrd="1" destOrd="0" parTransId="{17A6F120-724D-4BD7-9468-A48AAF2F3418}" sibTransId="{8E16E34D-2F53-436E-B4AF-86DDCC3EF7FC}"/>
    <dgm:cxn modelId="{524A5591-6326-994B-8899-DB13E590D074}" type="presParOf" srcId="{ED29161A-B3BC-D847-8B65-9BE341DC21C4}" destId="{233F27CB-E566-AB44-976F-ED4B2D553DBA}" srcOrd="0" destOrd="0" presId="urn:microsoft.com/office/officeart/2005/8/layout/hierarchy1"/>
    <dgm:cxn modelId="{2C5EDD8D-DA12-344E-A40D-A49C016B870D}" type="presParOf" srcId="{233F27CB-E566-AB44-976F-ED4B2D553DBA}" destId="{6E219F99-6F83-4741-A54C-11237DFAF3BE}" srcOrd="0" destOrd="0" presId="urn:microsoft.com/office/officeart/2005/8/layout/hierarchy1"/>
    <dgm:cxn modelId="{50B8A5A0-E871-344C-8698-105080FF1D5B}" type="presParOf" srcId="{6E219F99-6F83-4741-A54C-11237DFAF3BE}" destId="{69C55A36-5C7F-EF4C-81D7-A3230204C835}" srcOrd="0" destOrd="0" presId="urn:microsoft.com/office/officeart/2005/8/layout/hierarchy1"/>
    <dgm:cxn modelId="{88703B57-3164-5C47-8954-9B98EBF04DD3}" type="presParOf" srcId="{6E219F99-6F83-4741-A54C-11237DFAF3BE}" destId="{E601A9DD-0872-1A47-97AF-DF077507604B}" srcOrd="1" destOrd="0" presId="urn:microsoft.com/office/officeart/2005/8/layout/hierarchy1"/>
    <dgm:cxn modelId="{72D9D003-4E08-494B-A847-CE1D64EE7F52}" type="presParOf" srcId="{233F27CB-E566-AB44-976F-ED4B2D553DBA}" destId="{7AADA6D2-E622-054B-A167-607EA4EEEC0D}" srcOrd="1" destOrd="0" presId="urn:microsoft.com/office/officeart/2005/8/layout/hierarchy1"/>
    <dgm:cxn modelId="{55A1D219-56AC-0D41-B54C-2F2AB7E43A46}" type="presParOf" srcId="{ED29161A-B3BC-D847-8B65-9BE341DC21C4}" destId="{06CC2FAE-B83B-CA4D-85BC-13E5FA33B889}" srcOrd="1" destOrd="0" presId="urn:microsoft.com/office/officeart/2005/8/layout/hierarchy1"/>
    <dgm:cxn modelId="{7700A50E-0E70-0E43-8281-498A59BBDDE5}" type="presParOf" srcId="{06CC2FAE-B83B-CA4D-85BC-13E5FA33B889}" destId="{02CCF9BB-AB3D-904D-B2B9-CF60D0F6FAC0}" srcOrd="0" destOrd="0" presId="urn:microsoft.com/office/officeart/2005/8/layout/hierarchy1"/>
    <dgm:cxn modelId="{483E189A-F83E-9F42-9331-A81940A2706F}" type="presParOf" srcId="{02CCF9BB-AB3D-904D-B2B9-CF60D0F6FAC0}" destId="{48D98217-980E-EC43-BC3D-B54CD6DE7190}" srcOrd="0" destOrd="0" presId="urn:microsoft.com/office/officeart/2005/8/layout/hierarchy1"/>
    <dgm:cxn modelId="{FDC59231-977C-6048-AC26-99676ECED597}" type="presParOf" srcId="{02CCF9BB-AB3D-904D-B2B9-CF60D0F6FAC0}" destId="{69C109A2-1218-5147-AEB0-A6D66C77C5B7}" srcOrd="1" destOrd="0" presId="urn:microsoft.com/office/officeart/2005/8/layout/hierarchy1"/>
    <dgm:cxn modelId="{E25076C6-1DDA-AE4A-9A46-EAC8A8EB2F63}" type="presParOf" srcId="{06CC2FAE-B83B-CA4D-85BC-13E5FA33B889}" destId="{EA6F3012-5BC4-814A-ACAF-9408D5B63DAC}" srcOrd="1" destOrd="0" presId="urn:microsoft.com/office/officeart/2005/8/layout/hierarchy1"/>
    <dgm:cxn modelId="{7F18E7A4-A038-FA4C-B4A1-F3DDD7660303}" type="presParOf" srcId="{ED29161A-B3BC-D847-8B65-9BE341DC21C4}" destId="{A8E92890-4EB1-EB44-84CF-194C9B3CB47E}" srcOrd="2" destOrd="0" presId="urn:microsoft.com/office/officeart/2005/8/layout/hierarchy1"/>
    <dgm:cxn modelId="{58595703-9309-5945-B48F-A2C64549430E}" type="presParOf" srcId="{A8E92890-4EB1-EB44-84CF-194C9B3CB47E}" destId="{49BB101E-6D73-294B-A760-6D661273AA40}" srcOrd="0" destOrd="0" presId="urn:microsoft.com/office/officeart/2005/8/layout/hierarchy1"/>
    <dgm:cxn modelId="{F8B0CDD2-4E8C-4040-9D4A-DB2533712199}" type="presParOf" srcId="{49BB101E-6D73-294B-A760-6D661273AA40}" destId="{C077DAC3-C440-5D49-A720-0A9B0C1AEAA2}" srcOrd="0" destOrd="0" presId="urn:microsoft.com/office/officeart/2005/8/layout/hierarchy1"/>
    <dgm:cxn modelId="{D3885AA6-F020-444C-BCE2-62BECF4FBCBA}" type="presParOf" srcId="{49BB101E-6D73-294B-A760-6D661273AA40}" destId="{AC01DBE5-888E-D44A-8A78-4C88A296C84C}" srcOrd="1" destOrd="0" presId="urn:microsoft.com/office/officeart/2005/8/layout/hierarchy1"/>
    <dgm:cxn modelId="{91E512CA-050A-414E-8470-8914451FD242}" type="presParOf" srcId="{A8E92890-4EB1-EB44-84CF-194C9B3CB47E}" destId="{0F2945B2-588D-394D-BD57-5813A87C740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830A419-7FB6-0946-B679-BA6AC3C6160B}" type="doc">
      <dgm:prSet loTypeId="urn:microsoft.com/office/officeart/2005/8/layout/pyramid3" loCatId="process" qsTypeId="urn:microsoft.com/office/officeart/2005/8/quickstyle/simple1" qsCatId="simple" csTypeId="urn:microsoft.com/office/officeart/2005/8/colors/accent1_2" csCatId="accent1" phldr="1"/>
      <dgm:spPr/>
    </dgm:pt>
    <dgm:pt modelId="{0EE01863-2B1F-0C45-B13B-F5289AB48B61}">
      <dgm:prSet phldrT="[Text]"/>
      <dgm:spPr/>
      <dgm:t>
        <a:bodyPr/>
        <a:lstStyle/>
        <a:p>
          <a:r>
            <a:rPr lang="en-GB" b="1" dirty="0">
              <a:solidFill>
                <a:schemeClr val="bg1"/>
              </a:solidFill>
            </a:rPr>
            <a:t>Urban landscape</a:t>
          </a:r>
        </a:p>
      </dgm:t>
    </dgm:pt>
    <dgm:pt modelId="{C0610313-1EE3-5744-BACD-7C72581181B3}" type="parTrans" cxnId="{A5C44703-5633-6B4E-B031-E8023DA995FE}">
      <dgm:prSet/>
      <dgm:spPr/>
      <dgm:t>
        <a:bodyPr/>
        <a:lstStyle/>
        <a:p>
          <a:endParaRPr lang="en-GB"/>
        </a:p>
      </dgm:t>
    </dgm:pt>
    <dgm:pt modelId="{F2DB6E39-D42F-BA47-9469-F63FEF8225B1}" type="sibTrans" cxnId="{A5C44703-5633-6B4E-B031-E8023DA995FE}">
      <dgm:prSet/>
      <dgm:spPr/>
      <dgm:t>
        <a:bodyPr/>
        <a:lstStyle/>
        <a:p>
          <a:endParaRPr lang="en-GB"/>
        </a:p>
      </dgm:t>
    </dgm:pt>
    <dgm:pt modelId="{E26692A5-0A5D-A644-B098-FBCC2730703B}">
      <dgm:prSet phldrT="[Text]"/>
      <dgm:spPr/>
      <dgm:t>
        <a:bodyPr/>
        <a:lstStyle/>
        <a:p>
          <a:r>
            <a:rPr lang="en-GB" b="1" dirty="0">
              <a:solidFill>
                <a:schemeClr val="bg1"/>
              </a:solidFill>
            </a:rPr>
            <a:t>Campus</a:t>
          </a:r>
        </a:p>
      </dgm:t>
    </dgm:pt>
    <dgm:pt modelId="{EB26B9F6-EEC9-624F-9F9A-864F1BAFDAA6}" type="parTrans" cxnId="{4D35810F-BF89-3445-90AA-D123BDD26616}">
      <dgm:prSet/>
      <dgm:spPr/>
      <dgm:t>
        <a:bodyPr/>
        <a:lstStyle/>
        <a:p>
          <a:endParaRPr lang="en-GB"/>
        </a:p>
      </dgm:t>
    </dgm:pt>
    <dgm:pt modelId="{955AB2CD-93E9-7E4E-90A8-BF85E38A9AEF}" type="sibTrans" cxnId="{4D35810F-BF89-3445-90AA-D123BDD26616}">
      <dgm:prSet/>
      <dgm:spPr/>
      <dgm:t>
        <a:bodyPr/>
        <a:lstStyle/>
        <a:p>
          <a:endParaRPr lang="en-GB"/>
        </a:p>
      </dgm:t>
    </dgm:pt>
    <dgm:pt modelId="{6B39A559-0F50-854E-89C6-297E90464586}">
      <dgm:prSet phldrT="[Text]"/>
      <dgm:spPr/>
      <dgm:t>
        <a:bodyPr/>
        <a:lstStyle/>
        <a:p>
          <a:r>
            <a:rPr lang="en-GB" b="1" dirty="0">
              <a:solidFill>
                <a:schemeClr val="bg1"/>
              </a:solidFill>
            </a:rPr>
            <a:t>Building</a:t>
          </a:r>
          <a:r>
            <a:rPr lang="en-GB" dirty="0"/>
            <a:t> </a:t>
          </a:r>
        </a:p>
      </dgm:t>
    </dgm:pt>
    <dgm:pt modelId="{B0195BD6-72C1-0A45-97A4-1E852797CC99}" type="parTrans" cxnId="{98963082-D010-AA49-A6CF-0E4F2B05F65B}">
      <dgm:prSet/>
      <dgm:spPr/>
      <dgm:t>
        <a:bodyPr/>
        <a:lstStyle/>
        <a:p>
          <a:endParaRPr lang="en-GB"/>
        </a:p>
      </dgm:t>
    </dgm:pt>
    <dgm:pt modelId="{162F5F07-5047-DC41-8EB8-DAAD30B70D43}" type="sibTrans" cxnId="{98963082-D010-AA49-A6CF-0E4F2B05F65B}">
      <dgm:prSet/>
      <dgm:spPr/>
      <dgm:t>
        <a:bodyPr/>
        <a:lstStyle/>
        <a:p>
          <a:endParaRPr lang="en-GB"/>
        </a:p>
      </dgm:t>
    </dgm:pt>
    <dgm:pt modelId="{5BEA6A0D-1166-D745-AA33-29E23EB60122}">
      <dgm:prSet phldrT="[Text]"/>
      <dgm:spPr/>
      <dgm:t>
        <a:bodyPr/>
        <a:lstStyle/>
        <a:p>
          <a:r>
            <a:rPr lang="en-GB" b="1" dirty="0">
              <a:solidFill>
                <a:srgbClr val="FF0000"/>
              </a:solidFill>
            </a:rPr>
            <a:t>Room</a:t>
          </a:r>
        </a:p>
      </dgm:t>
    </dgm:pt>
    <dgm:pt modelId="{DF47E006-80E7-A343-A2B8-453DBE498160}" type="parTrans" cxnId="{0F9D23FD-350D-994D-B4E3-14556CFEBA58}">
      <dgm:prSet/>
      <dgm:spPr/>
      <dgm:t>
        <a:bodyPr/>
        <a:lstStyle/>
        <a:p>
          <a:endParaRPr lang="en-GB"/>
        </a:p>
      </dgm:t>
    </dgm:pt>
    <dgm:pt modelId="{9E8B91E3-1C07-3A41-AB85-9EA2D9512C1E}" type="sibTrans" cxnId="{0F9D23FD-350D-994D-B4E3-14556CFEBA58}">
      <dgm:prSet/>
      <dgm:spPr/>
      <dgm:t>
        <a:bodyPr/>
        <a:lstStyle/>
        <a:p>
          <a:endParaRPr lang="en-GB"/>
        </a:p>
      </dgm:t>
    </dgm:pt>
    <dgm:pt modelId="{B9E87686-1F4C-D247-AA90-EE129A773ABA}" type="pres">
      <dgm:prSet presAssocID="{B830A419-7FB6-0946-B679-BA6AC3C6160B}" presName="Name0" presStyleCnt="0">
        <dgm:presLayoutVars>
          <dgm:dir/>
          <dgm:animLvl val="lvl"/>
          <dgm:resizeHandles val="exact"/>
        </dgm:presLayoutVars>
      </dgm:prSet>
      <dgm:spPr/>
    </dgm:pt>
    <dgm:pt modelId="{69D0F910-12AD-AC4D-8550-DCAFEF4F4A5C}" type="pres">
      <dgm:prSet presAssocID="{0EE01863-2B1F-0C45-B13B-F5289AB48B61}" presName="Name8" presStyleCnt="0"/>
      <dgm:spPr/>
    </dgm:pt>
    <dgm:pt modelId="{7CB1424A-3648-C040-BB5E-D3A906F73D3E}" type="pres">
      <dgm:prSet presAssocID="{0EE01863-2B1F-0C45-B13B-F5289AB48B61}" presName="level" presStyleLbl="node1" presStyleIdx="0" presStyleCnt="4">
        <dgm:presLayoutVars>
          <dgm:chMax val="1"/>
          <dgm:bulletEnabled val="1"/>
        </dgm:presLayoutVars>
      </dgm:prSet>
      <dgm:spPr/>
    </dgm:pt>
    <dgm:pt modelId="{73A35339-F141-724A-8FAE-EC5DE6B8E1CD}" type="pres">
      <dgm:prSet presAssocID="{0EE01863-2B1F-0C45-B13B-F5289AB48B61}" presName="levelTx" presStyleLbl="revTx" presStyleIdx="0" presStyleCnt="0">
        <dgm:presLayoutVars>
          <dgm:chMax val="1"/>
          <dgm:bulletEnabled val="1"/>
        </dgm:presLayoutVars>
      </dgm:prSet>
      <dgm:spPr/>
    </dgm:pt>
    <dgm:pt modelId="{5A530970-7E5B-9B47-9C1D-16612BC36F63}" type="pres">
      <dgm:prSet presAssocID="{E26692A5-0A5D-A644-B098-FBCC2730703B}" presName="Name8" presStyleCnt="0"/>
      <dgm:spPr/>
    </dgm:pt>
    <dgm:pt modelId="{E7204DA0-1E0F-4B42-86D0-E895A2FF56C2}" type="pres">
      <dgm:prSet presAssocID="{E26692A5-0A5D-A644-B098-FBCC2730703B}" presName="level" presStyleLbl="node1" presStyleIdx="1" presStyleCnt="4">
        <dgm:presLayoutVars>
          <dgm:chMax val="1"/>
          <dgm:bulletEnabled val="1"/>
        </dgm:presLayoutVars>
      </dgm:prSet>
      <dgm:spPr/>
    </dgm:pt>
    <dgm:pt modelId="{2FC9BA39-3330-4949-BFD9-F5D1DE8D8359}" type="pres">
      <dgm:prSet presAssocID="{E26692A5-0A5D-A644-B098-FBCC2730703B}" presName="levelTx" presStyleLbl="revTx" presStyleIdx="0" presStyleCnt="0">
        <dgm:presLayoutVars>
          <dgm:chMax val="1"/>
          <dgm:bulletEnabled val="1"/>
        </dgm:presLayoutVars>
      </dgm:prSet>
      <dgm:spPr/>
    </dgm:pt>
    <dgm:pt modelId="{FF88DB6D-50CB-224E-B3E0-598192D7B190}" type="pres">
      <dgm:prSet presAssocID="{6B39A559-0F50-854E-89C6-297E90464586}" presName="Name8" presStyleCnt="0"/>
      <dgm:spPr/>
    </dgm:pt>
    <dgm:pt modelId="{F9E0E879-0D7D-8B45-BB14-D12B054F9258}" type="pres">
      <dgm:prSet presAssocID="{6B39A559-0F50-854E-89C6-297E90464586}" presName="level" presStyleLbl="node1" presStyleIdx="2" presStyleCnt="4">
        <dgm:presLayoutVars>
          <dgm:chMax val="1"/>
          <dgm:bulletEnabled val="1"/>
        </dgm:presLayoutVars>
      </dgm:prSet>
      <dgm:spPr/>
    </dgm:pt>
    <dgm:pt modelId="{A0121E2A-52FB-4649-A07C-FC3F05051578}" type="pres">
      <dgm:prSet presAssocID="{6B39A559-0F50-854E-89C6-297E90464586}" presName="levelTx" presStyleLbl="revTx" presStyleIdx="0" presStyleCnt="0">
        <dgm:presLayoutVars>
          <dgm:chMax val="1"/>
          <dgm:bulletEnabled val="1"/>
        </dgm:presLayoutVars>
      </dgm:prSet>
      <dgm:spPr/>
    </dgm:pt>
    <dgm:pt modelId="{A17E86D0-A827-CC4A-98F3-70AA814B80D6}" type="pres">
      <dgm:prSet presAssocID="{5BEA6A0D-1166-D745-AA33-29E23EB60122}" presName="Name8" presStyleCnt="0"/>
      <dgm:spPr/>
    </dgm:pt>
    <dgm:pt modelId="{CC412B89-ECA1-0B4F-A509-5FFF2FBE9290}" type="pres">
      <dgm:prSet presAssocID="{5BEA6A0D-1166-D745-AA33-29E23EB60122}" presName="level" presStyleLbl="node1" presStyleIdx="3" presStyleCnt="4">
        <dgm:presLayoutVars>
          <dgm:chMax val="1"/>
          <dgm:bulletEnabled val="1"/>
        </dgm:presLayoutVars>
      </dgm:prSet>
      <dgm:spPr/>
    </dgm:pt>
    <dgm:pt modelId="{427965E0-B3BF-D541-89A3-2B1F577BA254}" type="pres">
      <dgm:prSet presAssocID="{5BEA6A0D-1166-D745-AA33-29E23EB60122}" presName="levelTx" presStyleLbl="revTx" presStyleIdx="0" presStyleCnt="0">
        <dgm:presLayoutVars>
          <dgm:chMax val="1"/>
          <dgm:bulletEnabled val="1"/>
        </dgm:presLayoutVars>
      </dgm:prSet>
      <dgm:spPr/>
    </dgm:pt>
  </dgm:ptLst>
  <dgm:cxnLst>
    <dgm:cxn modelId="{B1088700-DEC3-E245-AF44-0F08C866EBE8}" type="presOf" srcId="{E26692A5-0A5D-A644-B098-FBCC2730703B}" destId="{E7204DA0-1E0F-4B42-86D0-E895A2FF56C2}" srcOrd="0" destOrd="0" presId="urn:microsoft.com/office/officeart/2005/8/layout/pyramid3"/>
    <dgm:cxn modelId="{A5C44703-5633-6B4E-B031-E8023DA995FE}" srcId="{B830A419-7FB6-0946-B679-BA6AC3C6160B}" destId="{0EE01863-2B1F-0C45-B13B-F5289AB48B61}" srcOrd="0" destOrd="0" parTransId="{C0610313-1EE3-5744-BACD-7C72581181B3}" sibTransId="{F2DB6E39-D42F-BA47-9469-F63FEF8225B1}"/>
    <dgm:cxn modelId="{C5FC830C-345C-0549-8714-70F77389222F}" type="presOf" srcId="{B830A419-7FB6-0946-B679-BA6AC3C6160B}" destId="{B9E87686-1F4C-D247-AA90-EE129A773ABA}" srcOrd="0" destOrd="0" presId="urn:microsoft.com/office/officeart/2005/8/layout/pyramid3"/>
    <dgm:cxn modelId="{4D35810F-BF89-3445-90AA-D123BDD26616}" srcId="{B830A419-7FB6-0946-B679-BA6AC3C6160B}" destId="{E26692A5-0A5D-A644-B098-FBCC2730703B}" srcOrd="1" destOrd="0" parTransId="{EB26B9F6-EEC9-624F-9F9A-864F1BAFDAA6}" sibTransId="{955AB2CD-93E9-7E4E-90A8-BF85E38A9AEF}"/>
    <dgm:cxn modelId="{D0CA2C25-FCD9-7E43-806A-9DF3B995BFCC}" type="presOf" srcId="{5BEA6A0D-1166-D745-AA33-29E23EB60122}" destId="{CC412B89-ECA1-0B4F-A509-5FFF2FBE9290}" srcOrd="0" destOrd="0" presId="urn:microsoft.com/office/officeart/2005/8/layout/pyramid3"/>
    <dgm:cxn modelId="{A1EC234A-22CC-334B-BA8A-3179ADDF556E}" type="presOf" srcId="{5BEA6A0D-1166-D745-AA33-29E23EB60122}" destId="{427965E0-B3BF-D541-89A3-2B1F577BA254}" srcOrd="1" destOrd="0" presId="urn:microsoft.com/office/officeart/2005/8/layout/pyramid3"/>
    <dgm:cxn modelId="{E7481963-AB59-4845-BC65-5EC10D9EAFBC}" type="presOf" srcId="{6B39A559-0F50-854E-89C6-297E90464586}" destId="{A0121E2A-52FB-4649-A07C-FC3F05051578}" srcOrd="1" destOrd="0" presId="urn:microsoft.com/office/officeart/2005/8/layout/pyramid3"/>
    <dgm:cxn modelId="{98963082-D010-AA49-A6CF-0E4F2B05F65B}" srcId="{B830A419-7FB6-0946-B679-BA6AC3C6160B}" destId="{6B39A559-0F50-854E-89C6-297E90464586}" srcOrd="2" destOrd="0" parTransId="{B0195BD6-72C1-0A45-97A4-1E852797CC99}" sibTransId="{162F5F07-5047-DC41-8EB8-DAAD30B70D43}"/>
    <dgm:cxn modelId="{A65D7DBC-E94D-2C49-A755-9223AFC172A0}" type="presOf" srcId="{0EE01863-2B1F-0C45-B13B-F5289AB48B61}" destId="{73A35339-F141-724A-8FAE-EC5DE6B8E1CD}" srcOrd="1" destOrd="0" presId="urn:microsoft.com/office/officeart/2005/8/layout/pyramid3"/>
    <dgm:cxn modelId="{40A94CCC-1DFB-7749-80D6-AB95508F5FA9}" type="presOf" srcId="{6B39A559-0F50-854E-89C6-297E90464586}" destId="{F9E0E879-0D7D-8B45-BB14-D12B054F9258}" srcOrd="0" destOrd="0" presId="urn:microsoft.com/office/officeart/2005/8/layout/pyramid3"/>
    <dgm:cxn modelId="{C26DEFE7-E17A-FF41-A9A9-D5DF76A2E6E1}" type="presOf" srcId="{E26692A5-0A5D-A644-B098-FBCC2730703B}" destId="{2FC9BA39-3330-4949-BFD9-F5D1DE8D8359}" srcOrd="1" destOrd="0" presId="urn:microsoft.com/office/officeart/2005/8/layout/pyramid3"/>
    <dgm:cxn modelId="{C520CAF9-59FC-FE4E-AEA0-A8B76DFA54CF}" type="presOf" srcId="{0EE01863-2B1F-0C45-B13B-F5289AB48B61}" destId="{7CB1424A-3648-C040-BB5E-D3A906F73D3E}" srcOrd="0" destOrd="0" presId="urn:microsoft.com/office/officeart/2005/8/layout/pyramid3"/>
    <dgm:cxn modelId="{0F9D23FD-350D-994D-B4E3-14556CFEBA58}" srcId="{B830A419-7FB6-0946-B679-BA6AC3C6160B}" destId="{5BEA6A0D-1166-D745-AA33-29E23EB60122}" srcOrd="3" destOrd="0" parTransId="{DF47E006-80E7-A343-A2B8-453DBE498160}" sibTransId="{9E8B91E3-1C07-3A41-AB85-9EA2D9512C1E}"/>
    <dgm:cxn modelId="{C478121E-9CDE-F24F-A26E-D3F492336A1F}" type="presParOf" srcId="{B9E87686-1F4C-D247-AA90-EE129A773ABA}" destId="{69D0F910-12AD-AC4D-8550-DCAFEF4F4A5C}" srcOrd="0" destOrd="0" presId="urn:microsoft.com/office/officeart/2005/8/layout/pyramid3"/>
    <dgm:cxn modelId="{D2D50D7B-5C72-734E-824D-18050387871A}" type="presParOf" srcId="{69D0F910-12AD-AC4D-8550-DCAFEF4F4A5C}" destId="{7CB1424A-3648-C040-BB5E-D3A906F73D3E}" srcOrd="0" destOrd="0" presId="urn:microsoft.com/office/officeart/2005/8/layout/pyramid3"/>
    <dgm:cxn modelId="{70591C95-93FD-D245-99C6-74FE4C698BFF}" type="presParOf" srcId="{69D0F910-12AD-AC4D-8550-DCAFEF4F4A5C}" destId="{73A35339-F141-724A-8FAE-EC5DE6B8E1CD}" srcOrd="1" destOrd="0" presId="urn:microsoft.com/office/officeart/2005/8/layout/pyramid3"/>
    <dgm:cxn modelId="{BFCBAF75-0C58-014E-90AD-CCADC4195268}" type="presParOf" srcId="{B9E87686-1F4C-D247-AA90-EE129A773ABA}" destId="{5A530970-7E5B-9B47-9C1D-16612BC36F63}" srcOrd="1" destOrd="0" presId="urn:microsoft.com/office/officeart/2005/8/layout/pyramid3"/>
    <dgm:cxn modelId="{60CD4585-32A1-134F-BA6D-0234B35BB916}" type="presParOf" srcId="{5A530970-7E5B-9B47-9C1D-16612BC36F63}" destId="{E7204DA0-1E0F-4B42-86D0-E895A2FF56C2}" srcOrd="0" destOrd="0" presId="urn:microsoft.com/office/officeart/2005/8/layout/pyramid3"/>
    <dgm:cxn modelId="{7640A800-6C8C-AD43-B2BF-279267394D72}" type="presParOf" srcId="{5A530970-7E5B-9B47-9C1D-16612BC36F63}" destId="{2FC9BA39-3330-4949-BFD9-F5D1DE8D8359}" srcOrd="1" destOrd="0" presId="urn:microsoft.com/office/officeart/2005/8/layout/pyramid3"/>
    <dgm:cxn modelId="{AA378B93-0FE9-8945-9F41-878207360309}" type="presParOf" srcId="{B9E87686-1F4C-D247-AA90-EE129A773ABA}" destId="{FF88DB6D-50CB-224E-B3E0-598192D7B190}" srcOrd="2" destOrd="0" presId="urn:microsoft.com/office/officeart/2005/8/layout/pyramid3"/>
    <dgm:cxn modelId="{EF32F28E-37D7-8C48-9370-7BFC6F52BAD4}" type="presParOf" srcId="{FF88DB6D-50CB-224E-B3E0-598192D7B190}" destId="{F9E0E879-0D7D-8B45-BB14-D12B054F9258}" srcOrd="0" destOrd="0" presId="urn:microsoft.com/office/officeart/2005/8/layout/pyramid3"/>
    <dgm:cxn modelId="{93E4F430-F2EC-2C47-9BEF-23A3D98C3D33}" type="presParOf" srcId="{FF88DB6D-50CB-224E-B3E0-598192D7B190}" destId="{A0121E2A-52FB-4649-A07C-FC3F05051578}" srcOrd="1" destOrd="0" presId="urn:microsoft.com/office/officeart/2005/8/layout/pyramid3"/>
    <dgm:cxn modelId="{E2CF6B58-F793-4246-A27F-34130D02CDB6}" type="presParOf" srcId="{B9E87686-1F4C-D247-AA90-EE129A773ABA}" destId="{A17E86D0-A827-CC4A-98F3-70AA814B80D6}" srcOrd="3" destOrd="0" presId="urn:microsoft.com/office/officeart/2005/8/layout/pyramid3"/>
    <dgm:cxn modelId="{8027E9FE-4E1B-7949-A1AC-3C7EA2A9469B}" type="presParOf" srcId="{A17E86D0-A827-CC4A-98F3-70AA814B80D6}" destId="{CC412B89-ECA1-0B4F-A509-5FFF2FBE9290}" srcOrd="0" destOrd="0" presId="urn:microsoft.com/office/officeart/2005/8/layout/pyramid3"/>
    <dgm:cxn modelId="{9881999F-B158-AF4F-A56F-E90D24A095FB}" type="presParOf" srcId="{A17E86D0-A827-CC4A-98F3-70AA814B80D6}" destId="{427965E0-B3BF-D541-89A3-2B1F577BA254}"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B31F11-6E21-4454-9217-EE85DD37F69A}"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CD7DBEA8-A6F5-40D8-84EF-FB7250B37DB9}">
      <dgm:prSet/>
      <dgm:spPr/>
      <dgm:t>
        <a:bodyPr/>
        <a:lstStyle/>
        <a:p>
          <a:r>
            <a:rPr lang="en-GB"/>
            <a:t>Text</a:t>
          </a:r>
          <a:endParaRPr lang="en-US"/>
        </a:p>
      </dgm:t>
    </dgm:pt>
    <dgm:pt modelId="{AA2735CA-B172-472B-B780-153B450F3B87}" type="parTrans" cxnId="{35607CE7-3239-47C2-8B6B-A5CA63533719}">
      <dgm:prSet/>
      <dgm:spPr/>
      <dgm:t>
        <a:bodyPr/>
        <a:lstStyle/>
        <a:p>
          <a:endParaRPr lang="en-US"/>
        </a:p>
      </dgm:t>
    </dgm:pt>
    <dgm:pt modelId="{6C9021FB-F19A-4C07-AF47-F3C45D71749E}" type="sibTrans" cxnId="{35607CE7-3239-47C2-8B6B-A5CA63533719}">
      <dgm:prSet/>
      <dgm:spPr/>
      <dgm:t>
        <a:bodyPr/>
        <a:lstStyle/>
        <a:p>
          <a:endParaRPr lang="en-US"/>
        </a:p>
      </dgm:t>
    </dgm:pt>
    <dgm:pt modelId="{8DC88D29-1BE3-4ADE-8AFC-B61DC198C558}">
      <dgm:prSet/>
      <dgm:spPr/>
      <dgm:t>
        <a:bodyPr/>
        <a:lstStyle/>
        <a:p>
          <a:r>
            <a:rPr lang="en-GB"/>
            <a:t>Scenography</a:t>
          </a:r>
          <a:endParaRPr lang="en-US"/>
        </a:p>
      </dgm:t>
    </dgm:pt>
    <dgm:pt modelId="{BC3577AE-A98D-480D-8E32-0ADB544B517E}" type="parTrans" cxnId="{071A080F-FAD4-4606-9355-AFF4533BC0E9}">
      <dgm:prSet/>
      <dgm:spPr/>
      <dgm:t>
        <a:bodyPr/>
        <a:lstStyle/>
        <a:p>
          <a:endParaRPr lang="en-US"/>
        </a:p>
      </dgm:t>
    </dgm:pt>
    <dgm:pt modelId="{5841C895-5D7A-458D-B238-F10D9C0EF3AF}" type="sibTrans" cxnId="{071A080F-FAD4-4606-9355-AFF4533BC0E9}">
      <dgm:prSet/>
      <dgm:spPr/>
      <dgm:t>
        <a:bodyPr/>
        <a:lstStyle/>
        <a:p>
          <a:endParaRPr lang="en-US"/>
        </a:p>
      </dgm:t>
    </dgm:pt>
    <dgm:pt modelId="{A833DEF5-4359-4D15-8DA9-3FEAC574C40F}">
      <dgm:prSet/>
      <dgm:spPr/>
      <dgm:t>
        <a:bodyPr/>
        <a:lstStyle/>
        <a:p>
          <a:r>
            <a:rPr lang="en-GB"/>
            <a:t>Choreography </a:t>
          </a:r>
          <a:endParaRPr lang="en-US"/>
        </a:p>
      </dgm:t>
    </dgm:pt>
    <dgm:pt modelId="{A294FEB0-C2CC-4834-9BCB-C113717118D6}" type="parTrans" cxnId="{1249F22F-9881-4435-A0DD-D3FB43033E4C}">
      <dgm:prSet/>
      <dgm:spPr/>
      <dgm:t>
        <a:bodyPr/>
        <a:lstStyle/>
        <a:p>
          <a:endParaRPr lang="en-US"/>
        </a:p>
      </dgm:t>
    </dgm:pt>
    <dgm:pt modelId="{D637833C-D74F-452A-850C-D5504EE99F25}" type="sibTrans" cxnId="{1249F22F-9881-4435-A0DD-D3FB43033E4C}">
      <dgm:prSet/>
      <dgm:spPr/>
      <dgm:t>
        <a:bodyPr/>
        <a:lstStyle/>
        <a:p>
          <a:endParaRPr lang="en-US"/>
        </a:p>
      </dgm:t>
    </dgm:pt>
    <dgm:pt modelId="{BD082652-2B1A-4FFB-B152-70F353A96F35}">
      <dgm:prSet/>
      <dgm:spPr/>
      <dgm:t>
        <a:bodyPr/>
        <a:lstStyle/>
        <a:p>
          <a:r>
            <a:rPr lang="en-GB"/>
            <a:t>Costume / mask</a:t>
          </a:r>
          <a:endParaRPr lang="en-US"/>
        </a:p>
      </dgm:t>
    </dgm:pt>
    <dgm:pt modelId="{92EECAD3-0323-46C3-93C2-DDBC39956F06}" type="parTrans" cxnId="{4882EA3E-6059-481D-9501-56A58B2538E2}">
      <dgm:prSet/>
      <dgm:spPr/>
      <dgm:t>
        <a:bodyPr/>
        <a:lstStyle/>
        <a:p>
          <a:endParaRPr lang="en-US"/>
        </a:p>
      </dgm:t>
    </dgm:pt>
    <dgm:pt modelId="{E1BF3180-D012-4F77-BDE4-CFAA21D13E25}" type="sibTrans" cxnId="{4882EA3E-6059-481D-9501-56A58B2538E2}">
      <dgm:prSet/>
      <dgm:spPr/>
      <dgm:t>
        <a:bodyPr/>
        <a:lstStyle/>
        <a:p>
          <a:endParaRPr lang="en-US"/>
        </a:p>
      </dgm:t>
    </dgm:pt>
    <dgm:pt modelId="{7040AB3D-B135-40EE-8237-352F4C2C0DDA}">
      <dgm:prSet/>
      <dgm:spPr/>
      <dgm:t>
        <a:bodyPr/>
        <a:lstStyle/>
        <a:p>
          <a:r>
            <a:rPr lang="en-GB"/>
            <a:t>Light</a:t>
          </a:r>
          <a:endParaRPr lang="en-US"/>
        </a:p>
      </dgm:t>
    </dgm:pt>
    <dgm:pt modelId="{7B4A607C-D276-4477-BB3B-C7B9315A3778}" type="parTrans" cxnId="{875B0EAB-FD26-484B-B326-088BF4958DDC}">
      <dgm:prSet/>
      <dgm:spPr/>
      <dgm:t>
        <a:bodyPr/>
        <a:lstStyle/>
        <a:p>
          <a:endParaRPr lang="en-US"/>
        </a:p>
      </dgm:t>
    </dgm:pt>
    <dgm:pt modelId="{4EC144EC-0371-4841-9361-F3EFFE3927A8}" type="sibTrans" cxnId="{875B0EAB-FD26-484B-B326-088BF4958DDC}">
      <dgm:prSet/>
      <dgm:spPr/>
      <dgm:t>
        <a:bodyPr/>
        <a:lstStyle/>
        <a:p>
          <a:endParaRPr lang="en-US"/>
        </a:p>
      </dgm:t>
    </dgm:pt>
    <dgm:pt modelId="{3322A44A-C133-463B-9956-D457F5BCFF8E}">
      <dgm:prSet/>
      <dgm:spPr/>
      <dgm:t>
        <a:bodyPr/>
        <a:lstStyle/>
        <a:p>
          <a:r>
            <a:rPr lang="en-GB"/>
            <a:t>Sound / music</a:t>
          </a:r>
          <a:endParaRPr lang="en-US"/>
        </a:p>
      </dgm:t>
    </dgm:pt>
    <dgm:pt modelId="{07B18D4B-E727-4BA8-93D4-F32406150C0A}" type="parTrans" cxnId="{F5CA0681-3F8F-4BC2-8BEB-26CB07EDE3F4}">
      <dgm:prSet/>
      <dgm:spPr/>
      <dgm:t>
        <a:bodyPr/>
        <a:lstStyle/>
        <a:p>
          <a:endParaRPr lang="en-US"/>
        </a:p>
      </dgm:t>
    </dgm:pt>
    <dgm:pt modelId="{6223AEA9-F2D1-41C7-9C75-F8386792ED69}" type="sibTrans" cxnId="{F5CA0681-3F8F-4BC2-8BEB-26CB07EDE3F4}">
      <dgm:prSet/>
      <dgm:spPr/>
      <dgm:t>
        <a:bodyPr/>
        <a:lstStyle/>
        <a:p>
          <a:endParaRPr lang="en-US"/>
        </a:p>
      </dgm:t>
    </dgm:pt>
    <dgm:pt modelId="{8520796D-1BD7-4CE7-AF4B-2AFC74DA2EBC}">
      <dgm:prSet/>
      <dgm:spPr/>
      <dgm:t>
        <a:bodyPr/>
        <a:lstStyle/>
        <a:p>
          <a:r>
            <a:rPr lang="en-GB"/>
            <a:t>Objects</a:t>
          </a:r>
          <a:endParaRPr lang="en-US"/>
        </a:p>
      </dgm:t>
    </dgm:pt>
    <dgm:pt modelId="{2CBF3A9F-7C48-499B-A428-D2D7AA65C927}" type="parTrans" cxnId="{0E7BB75F-89D0-4B2C-B4E6-50CAE03ABDD7}">
      <dgm:prSet/>
      <dgm:spPr/>
      <dgm:t>
        <a:bodyPr/>
        <a:lstStyle/>
        <a:p>
          <a:endParaRPr lang="en-US"/>
        </a:p>
      </dgm:t>
    </dgm:pt>
    <dgm:pt modelId="{5040D305-0E07-41C6-BB6A-8FFE644697A1}" type="sibTrans" cxnId="{0E7BB75F-89D0-4B2C-B4E6-50CAE03ABDD7}">
      <dgm:prSet/>
      <dgm:spPr/>
      <dgm:t>
        <a:bodyPr/>
        <a:lstStyle/>
        <a:p>
          <a:endParaRPr lang="en-US"/>
        </a:p>
      </dgm:t>
    </dgm:pt>
    <dgm:pt modelId="{588BCB5E-E251-4F2C-B114-D010601621D7}">
      <dgm:prSet/>
      <dgm:spPr/>
      <dgm:t>
        <a:bodyPr/>
        <a:lstStyle/>
        <a:p>
          <a:r>
            <a:rPr lang="en-GB"/>
            <a:t>Acting style </a:t>
          </a:r>
          <a:endParaRPr lang="en-US"/>
        </a:p>
      </dgm:t>
    </dgm:pt>
    <dgm:pt modelId="{3B2EDF0C-84AA-4887-8DE7-6C8F8F303D17}" type="parTrans" cxnId="{7C40365C-019F-4760-BC39-C8C8C1B90588}">
      <dgm:prSet/>
      <dgm:spPr/>
      <dgm:t>
        <a:bodyPr/>
        <a:lstStyle/>
        <a:p>
          <a:endParaRPr lang="en-US"/>
        </a:p>
      </dgm:t>
    </dgm:pt>
    <dgm:pt modelId="{69786782-2BCF-4A2B-87EF-8EB6A3CECAA3}" type="sibTrans" cxnId="{7C40365C-019F-4760-BC39-C8C8C1B90588}">
      <dgm:prSet/>
      <dgm:spPr/>
      <dgm:t>
        <a:bodyPr/>
        <a:lstStyle/>
        <a:p>
          <a:endParaRPr lang="en-US"/>
        </a:p>
      </dgm:t>
    </dgm:pt>
    <dgm:pt modelId="{063585B6-878C-A545-BF3E-43E3206D1747}" type="pres">
      <dgm:prSet presAssocID="{F3B31F11-6E21-4454-9217-EE85DD37F69A}" presName="diagram" presStyleCnt="0">
        <dgm:presLayoutVars>
          <dgm:dir/>
          <dgm:resizeHandles val="exact"/>
        </dgm:presLayoutVars>
      </dgm:prSet>
      <dgm:spPr/>
    </dgm:pt>
    <dgm:pt modelId="{4BA0CD4D-1DAF-A447-9FDC-B97E4CE290CE}" type="pres">
      <dgm:prSet presAssocID="{CD7DBEA8-A6F5-40D8-84EF-FB7250B37DB9}" presName="node" presStyleLbl="node1" presStyleIdx="0" presStyleCnt="8">
        <dgm:presLayoutVars>
          <dgm:bulletEnabled val="1"/>
        </dgm:presLayoutVars>
      </dgm:prSet>
      <dgm:spPr/>
    </dgm:pt>
    <dgm:pt modelId="{E57CBEDF-5348-6345-9354-13C25397279C}" type="pres">
      <dgm:prSet presAssocID="{6C9021FB-F19A-4C07-AF47-F3C45D71749E}" presName="sibTrans" presStyleCnt="0"/>
      <dgm:spPr/>
    </dgm:pt>
    <dgm:pt modelId="{908EF99C-E688-1748-BD05-D7D4C8070179}" type="pres">
      <dgm:prSet presAssocID="{8DC88D29-1BE3-4ADE-8AFC-B61DC198C558}" presName="node" presStyleLbl="node1" presStyleIdx="1" presStyleCnt="8">
        <dgm:presLayoutVars>
          <dgm:bulletEnabled val="1"/>
        </dgm:presLayoutVars>
      </dgm:prSet>
      <dgm:spPr/>
    </dgm:pt>
    <dgm:pt modelId="{402056E8-14B9-6043-B13F-56A4DEFAD407}" type="pres">
      <dgm:prSet presAssocID="{5841C895-5D7A-458D-B238-F10D9C0EF3AF}" presName="sibTrans" presStyleCnt="0"/>
      <dgm:spPr/>
    </dgm:pt>
    <dgm:pt modelId="{266FB2E9-5B64-9E49-BE63-34C5F944C821}" type="pres">
      <dgm:prSet presAssocID="{A833DEF5-4359-4D15-8DA9-3FEAC574C40F}" presName="node" presStyleLbl="node1" presStyleIdx="2" presStyleCnt="8">
        <dgm:presLayoutVars>
          <dgm:bulletEnabled val="1"/>
        </dgm:presLayoutVars>
      </dgm:prSet>
      <dgm:spPr/>
    </dgm:pt>
    <dgm:pt modelId="{FCEDBB0D-A07E-4F4F-A82C-1FF3A004BB9C}" type="pres">
      <dgm:prSet presAssocID="{D637833C-D74F-452A-850C-D5504EE99F25}" presName="sibTrans" presStyleCnt="0"/>
      <dgm:spPr/>
    </dgm:pt>
    <dgm:pt modelId="{F1E3FA59-5FF5-7445-BED6-CF5552EB3935}" type="pres">
      <dgm:prSet presAssocID="{BD082652-2B1A-4FFB-B152-70F353A96F35}" presName="node" presStyleLbl="node1" presStyleIdx="3" presStyleCnt="8">
        <dgm:presLayoutVars>
          <dgm:bulletEnabled val="1"/>
        </dgm:presLayoutVars>
      </dgm:prSet>
      <dgm:spPr/>
    </dgm:pt>
    <dgm:pt modelId="{E97ECFC3-F0D5-FB40-872D-31DDBF814A4A}" type="pres">
      <dgm:prSet presAssocID="{E1BF3180-D012-4F77-BDE4-CFAA21D13E25}" presName="sibTrans" presStyleCnt="0"/>
      <dgm:spPr/>
    </dgm:pt>
    <dgm:pt modelId="{2BCBB8D1-1C6D-4E45-8569-9F6FF488D182}" type="pres">
      <dgm:prSet presAssocID="{7040AB3D-B135-40EE-8237-352F4C2C0DDA}" presName="node" presStyleLbl="node1" presStyleIdx="4" presStyleCnt="8">
        <dgm:presLayoutVars>
          <dgm:bulletEnabled val="1"/>
        </dgm:presLayoutVars>
      </dgm:prSet>
      <dgm:spPr/>
    </dgm:pt>
    <dgm:pt modelId="{5B77C921-9996-384F-BCC0-433103408A01}" type="pres">
      <dgm:prSet presAssocID="{4EC144EC-0371-4841-9361-F3EFFE3927A8}" presName="sibTrans" presStyleCnt="0"/>
      <dgm:spPr/>
    </dgm:pt>
    <dgm:pt modelId="{695A4ED4-AAE8-AC46-AF83-F61E2738EDD6}" type="pres">
      <dgm:prSet presAssocID="{3322A44A-C133-463B-9956-D457F5BCFF8E}" presName="node" presStyleLbl="node1" presStyleIdx="5" presStyleCnt="8">
        <dgm:presLayoutVars>
          <dgm:bulletEnabled val="1"/>
        </dgm:presLayoutVars>
      </dgm:prSet>
      <dgm:spPr/>
    </dgm:pt>
    <dgm:pt modelId="{D36760D8-9B62-924F-9916-C4BDF92A8581}" type="pres">
      <dgm:prSet presAssocID="{6223AEA9-F2D1-41C7-9C75-F8386792ED69}" presName="sibTrans" presStyleCnt="0"/>
      <dgm:spPr/>
    </dgm:pt>
    <dgm:pt modelId="{6708ACCC-9E9B-9F4A-AE9B-98E7F1459E3C}" type="pres">
      <dgm:prSet presAssocID="{8520796D-1BD7-4CE7-AF4B-2AFC74DA2EBC}" presName="node" presStyleLbl="node1" presStyleIdx="6" presStyleCnt="8">
        <dgm:presLayoutVars>
          <dgm:bulletEnabled val="1"/>
        </dgm:presLayoutVars>
      </dgm:prSet>
      <dgm:spPr/>
    </dgm:pt>
    <dgm:pt modelId="{67E4C18F-3F59-1243-8951-84324B92AED7}" type="pres">
      <dgm:prSet presAssocID="{5040D305-0E07-41C6-BB6A-8FFE644697A1}" presName="sibTrans" presStyleCnt="0"/>
      <dgm:spPr/>
    </dgm:pt>
    <dgm:pt modelId="{C00DF734-A676-B348-8D5A-F116EEBCD90B}" type="pres">
      <dgm:prSet presAssocID="{588BCB5E-E251-4F2C-B114-D010601621D7}" presName="node" presStyleLbl="node1" presStyleIdx="7" presStyleCnt="8">
        <dgm:presLayoutVars>
          <dgm:bulletEnabled val="1"/>
        </dgm:presLayoutVars>
      </dgm:prSet>
      <dgm:spPr/>
    </dgm:pt>
  </dgm:ptLst>
  <dgm:cxnLst>
    <dgm:cxn modelId="{071A080F-FAD4-4606-9355-AFF4533BC0E9}" srcId="{F3B31F11-6E21-4454-9217-EE85DD37F69A}" destId="{8DC88D29-1BE3-4ADE-8AFC-B61DC198C558}" srcOrd="1" destOrd="0" parTransId="{BC3577AE-A98D-480D-8E32-0ADB544B517E}" sibTransId="{5841C895-5D7A-458D-B238-F10D9C0EF3AF}"/>
    <dgm:cxn modelId="{B53FBF13-AAAE-174E-8549-CB01455E6FD8}" type="presOf" srcId="{3322A44A-C133-463B-9956-D457F5BCFF8E}" destId="{695A4ED4-AAE8-AC46-AF83-F61E2738EDD6}" srcOrd="0" destOrd="0" presId="urn:microsoft.com/office/officeart/2005/8/layout/default"/>
    <dgm:cxn modelId="{1249F22F-9881-4435-A0DD-D3FB43033E4C}" srcId="{F3B31F11-6E21-4454-9217-EE85DD37F69A}" destId="{A833DEF5-4359-4D15-8DA9-3FEAC574C40F}" srcOrd="2" destOrd="0" parTransId="{A294FEB0-C2CC-4834-9BCB-C113717118D6}" sibTransId="{D637833C-D74F-452A-850C-D5504EE99F25}"/>
    <dgm:cxn modelId="{4882EA3E-6059-481D-9501-56A58B2538E2}" srcId="{F3B31F11-6E21-4454-9217-EE85DD37F69A}" destId="{BD082652-2B1A-4FFB-B152-70F353A96F35}" srcOrd="3" destOrd="0" parTransId="{92EECAD3-0323-46C3-93C2-DDBC39956F06}" sibTransId="{E1BF3180-D012-4F77-BDE4-CFAA21D13E25}"/>
    <dgm:cxn modelId="{AD5E5945-3A34-3F4E-A5C7-787E58C3E508}" type="presOf" srcId="{7040AB3D-B135-40EE-8237-352F4C2C0DDA}" destId="{2BCBB8D1-1C6D-4E45-8569-9F6FF488D182}" srcOrd="0" destOrd="0" presId="urn:microsoft.com/office/officeart/2005/8/layout/default"/>
    <dgm:cxn modelId="{7C40365C-019F-4760-BC39-C8C8C1B90588}" srcId="{F3B31F11-6E21-4454-9217-EE85DD37F69A}" destId="{588BCB5E-E251-4F2C-B114-D010601621D7}" srcOrd="7" destOrd="0" parTransId="{3B2EDF0C-84AA-4887-8DE7-6C8F8F303D17}" sibTransId="{69786782-2BCF-4A2B-87EF-8EB6A3CECAA3}"/>
    <dgm:cxn modelId="{0E7BB75F-89D0-4B2C-B4E6-50CAE03ABDD7}" srcId="{F3B31F11-6E21-4454-9217-EE85DD37F69A}" destId="{8520796D-1BD7-4CE7-AF4B-2AFC74DA2EBC}" srcOrd="6" destOrd="0" parTransId="{2CBF3A9F-7C48-499B-A428-D2D7AA65C927}" sibTransId="{5040D305-0E07-41C6-BB6A-8FFE644697A1}"/>
    <dgm:cxn modelId="{349A9866-A511-684F-9D17-50341DFE4B77}" type="presOf" srcId="{8520796D-1BD7-4CE7-AF4B-2AFC74DA2EBC}" destId="{6708ACCC-9E9B-9F4A-AE9B-98E7F1459E3C}" srcOrd="0" destOrd="0" presId="urn:microsoft.com/office/officeart/2005/8/layout/default"/>
    <dgm:cxn modelId="{64364F67-4CCE-A642-8F95-62135BF32BB6}" type="presOf" srcId="{8DC88D29-1BE3-4ADE-8AFC-B61DC198C558}" destId="{908EF99C-E688-1748-BD05-D7D4C8070179}" srcOrd="0" destOrd="0" presId="urn:microsoft.com/office/officeart/2005/8/layout/default"/>
    <dgm:cxn modelId="{F5CA0681-3F8F-4BC2-8BEB-26CB07EDE3F4}" srcId="{F3B31F11-6E21-4454-9217-EE85DD37F69A}" destId="{3322A44A-C133-463B-9956-D457F5BCFF8E}" srcOrd="5" destOrd="0" parTransId="{07B18D4B-E727-4BA8-93D4-F32406150C0A}" sibTransId="{6223AEA9-F2D1-41C7-9C75-F8386792ED69}"/>
    <dgm:cxn modelId="{4D75B089-B8AD-994A-9A13-861C0B171699}" type="presOf" srcId="{588BCB5E-E251-4F2C-B114-D010601621D7}" destId="{C00DF734-A676-B348-8D5A-F116EEBCD90B}" srcOrd="0" destOrd="0" presId="urn:microsoft.com/office/officeart/2005/8/layout/default"/>
    <dgm:cxn modelId="{1349E6A8-B388-7849-9DAC-8725ADE5122C}" type="presOf" srcId="{BD082652-2B1A-4FFB-B152-70F353A96F35}" destId="{F1E3FA59-5FF5-7445-BED6-CF5552EB3935}" srcOrd="0" destOrd="0" presId="urn:microsoft.com/office/officeart/2005/8/layout/default"/>
    <dgm:cxn modelId="{875B0EAB-FD26-484B-B326-088BF4958DDC}" srcId="{F3B31F11-6E21-4454-9217-EE85DD37F69A}" destId="{7040AB3D-B135-40EE-8237-352F4C2C0DDA}" srcOrd="4" destOrd="0" parTransId="{7B4A607C-D276-4477-BB3B-C7B9315A3778}" sibTransId="{4EC144EC-0371-4841-9361-F3EFFE3927A8}"/>
    <dgm:cxn modelId="{C4F0F9CD-BE74-1B41-A391-2C080E44DADF}" type="presOf" srcId="{A833DEF5-4359-4D15-8DA9-3FEAC574C40F}" destId="{266FB2E9-5B64-9E49-BE63-34C5F944C821}" srcOrd="0" destOrd="0" presId="urn:microsoft.com/office/officeart/2005/8/layout/default"/>
    <dgm:cxn modelId="{35607CE7-3239-47C2-8B6B-A5CA63533719}" srcId="{F3B31F11-6E21-4454-9217-EE85DD37F69A}" destId="{CD7DBEA8-A6F5-40D8-84EF-FB7250B37DB9}" srcOrd="0" destOrd="0" parTransId="{AA2735CA-B172-472B-B780-153B450F3B87}" sibTransId="{6C9021FB-F19A-4C07-AF47-F3C45D71749E}"/>
    <dgm:cxn modelId="{A21379F5-1775-7D47-ACFC-AFE998D97EEE}" type="presOf" srcId="{CD7DBEA8-A6F5-40D8-84EF-FB7250B37DB9}" destId="{4BA0CD4D-1DAF-A447-9FDC-B97E4CE290CE}" srcOrd="0" destOrd="0" presId="urn:microsoft.com/office/officeart/2005/8/layout/default"/>
    <dgm:cxn modelId="{D53F1BF9-1C3B-0040-BA99-6EE2DCBECFA2}" type="presOf" srcId="{F3B31F11-6E21-4454-9217-EE85DD37F69A}" destId="{063585B6-878C-A545-BF3E-43E3206D1747}" srcOrd="0" destOrd="0" presId="urn:microsoft.com/office/officeart/2005/8/layout/default"/>
    <dgm:cxn modelId="{35DFBD36-FFC1-B946-A11D-E2A160CB6B3F}" type="presParOf" srcId="{063585B6-878C-A545-BF3E-43E3206D1747}" destId="{4BA0CD4D-1DAF-A447-9FDC-B97E4CE290CE}" srcOrd="0" destOrd="0" presId="urn:microsoft.com/office/officeart/2005/8/layout/default"/>
    <dgm:cxn modelId="{1CB7EB8F-F0CF-6B40-A71D-2086BE76EC40}" type="presParOf" srcId="{063585B6-878C-A545-BF3E-43E3206D1747}" destId="{E57CBEDF-5348-6345-9354-13C25397279C}" srcOrd="1" destOrd="0" presId="urn:microsoft.com/office/officeart/2005/8/layout/default"/>
    <dgm:cxn modelId="{41FC976A-27FB-3241-99BD-4C039E36EFFC}" type="presParOf" srcId="{063585B6-878C-A545-BF3E-43E3206D1747}" destId="{908EF99C-E688-1748-BD05-D7D4C8070179}" srcOrd="2" destOrd="0" presId="urn:microsoft.com/office/officeart/2005/8/layout/default"/>
    <dgm:cxn modelId="{E4812011-C718-1746-964E-12B86B6580B0}" type="presParOf" srcId="{063585B6-878C-A545-BF3E-43E3206D1747}" destId="{402056E8-14B9-6043-B13F-56A4DEFAD407}" srcOrd="3" destOrd="0" presId="urn:microsoft.com/office/officeart/2005/8/layout/default"/>
    <dgm:cxn modelId="{7659F35B-76E4-6947-9A44-AC6D727729F5}" type="presParOf" srcId="{063585B6-878C-A545-BF3E-43E3206D1747}" destId="{266FB2E9-5B64-9E49-BE63-34C5F944C821}" srcOrd="4" destOrd="0" presId="urn:microsoft.com/office/officeart/2005/8/layout/default"/>
    <dgm:cxn modelId="{71B152D7-6AB7-7946-AA01-B050DA040CF1}" type="presParOf" srcId="{063585B6-878C-A545-BF3E-43E3206D1747}" destId="{FCEDBB0D-A07E-4F4F-A82C-1FF3A004BB9C}" srcOrd="5" destOrd="0" presId="urn:microsoft.com/office/officeart/2005/8/layout/default"/>
    <dgm:cxn modelId="{C23A44EA-2143-2341-9F84-5E16B03420DB}" type="presParOf" srcId="{063585B6-878C-A545-BF3E-43E3206D1747}" destId="{F1E3FA59-5FF5-7445-BED6-CF5552EB3935}" srcOrd="6" destOrd="0" presId="urn:microsoft.com/office/officeart/2005/8/layout/default"/>
    <dgm:cxn modelId="{DC384536-768D-3C43-82AD-871CA17E5F6C}" type="presParOf" srcId="{063585B6-878C-A545-BF3E-43E3206D1747}" destId="{E97ECFC3-F0D5-FB40-872D-31DDBF814A4A}" srcOrd="7" destOrd="0" presId="urn:microsoft.com/office/officeart/2005/8/layout/default"/>
    <dgm:cxn modelId="{419825B9-E222-164D-A9C6-B1E81226E6D9}" type="presParOf" srcId="{063585B6-878C-A545-BF3E-43E3206D1747}" destId="{2BCBB8D1-1C6D-4E45-8569-9F6FF488D182}" srcOrd="8" destOrd="0" presId="urn:microsoft.com/office/officeart/2005/8/layout/default"/>
    <dgm:cxn modelId="{55315BAB-4447-374A-82B2-32468B4AC97A}" type="presParOf" srcId="{063585B6-878C-A545-BF3E-43E3206D1747}" destId="{5B77C921-9996-384F-BCC0-433103408A01}" srcOrd="9" destOrd="0" presId="urn:microsoft.com/office/officeart/2005/8/layout/default"/>
    <dgm:cxn modelId="{CE9CDB3C-2307-DD43-9AF2-7758DA7B74D5}" type="presParOf" srcId="{063585B6-878C-A545-BF3E-43E3206D1747}" destId="{695A4ED4-AAE8-AC46-AF83-F61E2738EDD6}" srcOrd="10" destOrd="0" presId="urn:microsoft.com/office/officeart/2005/8/layout/default"/>
    <dgm:cxn modelId="{96FAB465-3397-3741-A9F6-C305AB84071B}" type="presParOf" srcId="{063585B6-878C-A545-BF3E-43E3206D1747}" destId="{D36760D8-9B62-924F-9916-C4BDF92A8581}" srcOrd="11" destOrd="0" presId="urn:microsoft.com/office/officeart/2005/8/layout/default"/>
    <dgm:cxn modelId="{4DF213D5-0138-914A-80C8-3FFE5A7AE344}" type="presParOf" srcId="{063585B6-878C-A545-BF3E-43E3206D1747}" destId="{6708ACCC-9E9B-9F4A-AE9B-98E7F1459E3C}" srcOrd="12" destOrd="0" presId="urn:microsoft.com/office/officeart/2005/8/layout/default"/>
    <dgm:cxn modelId="{D50C720D-DE18-954F-B0D8-457ACCB23E9F}" type="presParOf" srcId="{063585B6-878C-A545-BF3E-43E3206D1747}" destId="{67E4C18F-3F59-1243-8951-84324B92AED7}" srcOrd="13" destOrd="0" presId="urn:microsoft.com/office/officeart/2005/8/layout/default"/>
    <dgm:cxn modelId="{F8AD2D2C-44F9-1B47-B875-BC7072EE6BEF}" type="presParOf" srcId="{063585B6-878C-A545-BF3E-43E3206D1747}" destId="{C00DF734-A676-B348-8D5A-F116EEBCD90B}"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34F67-02CC-9940-B28F-1019467E2701}">
      <dsp:nvSpPr>
        <dsp:cNvPr id="0" name=""/>
        <dsp:cNvSpPr/>
      </dsp:nvSpPr>
      <dsp:spPr>
        <a:xfrm>
          <a:off x="1142" y="326335"/>
          <a:ext cx="3741529" cy="3741529"/>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SE" sz="2900" kern="1200"/>
            <a:t>- Memory, experience, aligning </a:t>
          </a:r>
          <a:endParaRPr lang="en-US" sz="2900" kern="1200"/>
        </a:p>
      </dsp:txBody>
      <dsp:txXfrm>
        <a:off x="549076" y="874269"/>
        <a:ext cx="2645661" cy="2645661"/>
      </dsp:txXfrm>
    </dsp:sp>
    <dsp:sp modelId="{288938F0-1EAD-DF40-A039-C1431C362974}">
      <dsp:nvSpPr>
        <dsp:cNvPr id="0" name=""/>
        <dsp:cNvSpPr/>
      </dsp:nvSpPr>
      <dsp:spPr>
        <a:xfrm rot="5400000">
          <a:off x="4051347" y="1701347"/>
          <a:ext cx="1309535" cy="991505"/>
        </a:xfrm>
        <a:prstGeom prst="triangl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3391F80-2E94-974A-8F1B-34C0531D1C1A}">
      <dsp:nvSpPr>
        <dsp:cNvPr id="0" name=""/>
        <dsp:cNvSpPr/>
      </dsp:nvSpPr>
      <dsp:spPr>
        <a:xfrm>
          <a:off x="5613435" y="326335"/>
          <a:ext cx="3741529" cy="3741529"/>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SE" sz="2900" kern="1200" dirty="0"/>
            <a:t>- Discuss collaboration from a political perspective and how this could impacts design</a:t>
          </a:r>
          <a:endParaRPr lang="en-US" sz="2900" kern="1200" dirty="0"/>
        </a:p>
      </dsp:txBody>
      <dsp:txXfrm>
        <a:off x="6161369" y="874269"/>
        <a:ext cx="2645661" cy="26456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A416B-D2D4-F047-A529-4D4FDF2507D2}">
      <dsp:nvSpPr>
        <dsp:cNvPr id="0" name=""/>
        <dsp:cNvSpPr/>
      </dsp:nvSpPr>
      <dsp:spPr>
        <a:xfrm>
          <a:off x="2140" y="926152"/>
          <a:ext cx="4563713" cy="273822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GB" sz="5300" kern="1200" dirty="0"/>
            <a:t>Collaboration</a:t>
          </a:r>
        </a:p>
      </dsp:txBody>
      <dsp:txXfrm>
        <a:off x="82340" y="1006352"/>
        <a:ext cx="4403313" cy="2577828"/>
      </dsp:txXfrm>
    </dsp:sp>
    <dsp:sp modelId="{6EFA2B9D-3A56-0740-A76B-ACBFF15E56A5}">
      <dsp:nvSpPr>
        <dsp:cNvPr id="0" name=""/>
        <dsp:cNvSpPr/>
      </dsp:nvSpPr>
      <dsp:spPr>
        <a:xfrm>
          <a:off x="5022225" y="1729366"/>
          <a:ext cx="967507" cy="1131800"/>
        </a:xfrm>
        <a:prstGeom prst="leftRight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endParaRPr lang="en-GB" sz="4300" kern="1200"/>
        </a:p>
      </dsp:txBody>
      <dsp:txXfrm>
        <a:off x="5022225" y="1955726"/>
        <a:ext cx="677255" cy="679080"/>
      </dsp:txXfrm>
    </dsp:sp>
    <dsp:sp modelId="{49F925B7-3AC9-914F-9033-FC7A145ACF51}">
      <dsp:nvSpPr>
        <dsp:cNvPr id="0" name=""/>
        <dsp:cNvSpPr/>
      </dsp:nvSpPr>
      <dsp:spPr>
        <a:xfrm>
          <a:off x="6391339" y="926152"/>
          <a:ext cx="4563713" cy="273822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GB" sz="5300" kern="1200" dirty="0"/>
            <a:t>Coordination</a:t>
          </a:r>
        </a:p>
      </dsp:txBody>
      <dsp:txXfrm>
        <a:off x="6471539" y="1006352"/>
        <a:ext cx="4403313" cy="25778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0CD4D-1DAF-A447-9FDC-B97E4CE290CE}">
      <dsp:nvSpPr>
        <dsp:cNvPr id="0" name=""/>
        <dsp:cNvSpPr/>
      </dsp:nvSpPr>
      <dsp:spPr>
        <a:xfrm>
          <a:off x="3201" y="193789"/>
          <a:ext cx="2539866" cy="152391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a:t>Text</a:t>
          </a:r>
          <a:endParaRPr lang="en-US" sz="2900" kern="1200"/>
        </a:p>
      </dsp:txBody>
      <dsp:txXfrm>
        <a:off x="3201" y="193789"/>
        <a:ext cx="2539866" cy="1523919"/>
      </dsp:txXfrm>
    </dsp:sp>
    <dsp:sp modelId="{908EF99C-E688-1748-BD05-D7D4C8070179}">
      <dsp:nvSpPr>
        <dsp:cNvPr id="0" name=""/>
        <dsp:cNvSpPr/>
      </dsp:nvSpPr>
      <dsp:spPr>
        <a:xfrm>
          <a:off x="2797054" y="193789"/>
          <a:ext cx="2539866" cy="152391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a:t>Scenography</a:t>
          </a:r>
          <a:endParaRPr lang="en-US" sz="2900" kern="1200"/>
        </a:p>
      </dsp:txBody>
      <dsp:txXfrm>
        <a:off x="2797054" y="193789"/>
        <a:ext cx="2539866" cy="1523919"/>
      </dsp:txXfrm>
    </dsp:sp>
    <dsp:sp modelId="{266FB2E9-5B64-9E49-BE63-34C5F944C821}">
      <dsp:nvSpPr>
        <dsp:cNvPr id="0" name=""/>
        <dsp:cNvSpPr/>
      </dsp:nvSpPr>
      <dsp:spPr>
        <a:xfrm>
          <a:off x="5590907" y="193789"/>
          <a:ext cx="2539866" cy="152391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a:t>Choreography </a:t>
          </a:r>
          <a:endParaRPr lang="en-US" sz="2900" kern="1200"/>
        </a:p>
      </dsp:txBody>
      <dsp:txXfrm>
        <a:off x="5590907" y="193789"/>
        <a:ext cx="2539866" cy="1523919"/>
      </dsp:txXfrm>
    </dsp:sp>
    <dsp:sp modelId="{F1E3FA59-5FF5-7445-BED6-CF5552EB3935}">
      <dsp:nvSpPr>
        <dsp:cNvPr id="0" name=""/>
        <dsp:cNvSpPr/>
      </dsp:nvSpPr>
      <dsp:spPr>
        <a:xfrm>
          <a:off x="8384760" y="193789"/>
          <a:ext cx="2539866" cy="152391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a:t>Costume / mask</a:t>
          </a:r>
          <a:endParaRPr lang="en-US" sz="2900" kern="1200"/>
        </a:p>
      </dsp:txBody>
      <dsp:txXfrm>
        <a:off x="8384760" y="193789"/>
        <a:ext cx="2539866" cy="1523919"/>
      </dsp:txXfrm>
    </dsp:sp>
    <dsp:sp modelId="{2BCBB8D1-1C6D-4E45-8569-9F6FF488D182}">
      <dsp:nvSpPr>
        <dsp:cNvPr id="0" name=""/>
        <dsp:cNvSpPr/>
      </dsp:nvSpPr>
      <dsp:spPr>
        <a:xfrm>
          <a:off x="3201" y="1971695"/>
          <a:ext cx="2539866" cy="152391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a:t>Light</a:t>
          </a:r>
          <a:endParaRPr lang="en-US" sz="2900" kern="1200"/>
        </a:p>
      </dsp:txBody>
      <dsp:txXfrm>
        <a:off x="3201" y="1971695"/>
        <a:ext cx="2539866" cy="1523919"/>
      </dsp:txXfrm>
    </dsp:sp>
    <dsp:sp modelId="{695A4ED4-AAE8-AC46-AF83-F61E2738EDD6}">
      <dsp:nvSpPr>
        <dsp:cNvPr id="0" name=""/>
        <dsp:cNvSpPr/>
      </dsp:nvSpPr>
      <dsp:spPr>
        <a:xfrm>
          <a:off x="2797054" y="1971695"/>
          <a:ext cx="2539866" cy="152391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a:t>Sound / music</a:t>
          </a:r>
          <a:endParaRPr lang="en-US" sz="2900" kern="1200"/>
        </a:p>
      </dsp:txBody>
      <dsp:txXfrm>
        <a:off x="2797054" y="1971695"/>
        <a:ext cx="2539866" cy="1523919"/>
      </dsp:txXfrm>
    </dsp:sp>
    <dsp:sp modelId="{6708ACCC-9E9B-9F4A-AE9B-98E7F1459E3C}">
      <dsp:nvSpPr>
        <dsp:cNvPr id="0" name=""/>
        <dsp:cNvSpPr/>
      </dsp:nvSpPr>
      <dsp:spPr>
        <a:xfrm>
          <a:off x="5590907" y="1971695"/>
          <a:ext cx="2539866" cy="152391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a:t>Objects</a:t>
          </a:r>
          <a:endParaRPr lang="en-US" sz="2900" kern="1200"/>
        </a:p>
      </dsp:txBody>
      <dsp:txXfrm>
        <a:off x="5590907" y="1971695"/>
        <a:ext cx="2539866" cy="1523919"/>
      </dsp:txXfrm>
    </dsp:sp>
    <dsp:sp modelId="{C00DF734-A676-B348-8D5A-F116EEBCD90B}">
      <dsp:nvSpPr>
        <dsp:cNvPr id="0" name=""/>
        <dsp:cNvSpPr/>
      </dsp:nvSpPr>
      <dsp:spPr>
        <a:xfrm>
          <a:off x="8384760" y="1971695"/>
          <a:ext cx="2539866" cy="152391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a:t>Acting style </a:t>
          </a:r>
          <a:endParaRPr lang="en-US" sz="2900" kern="1200"/>
        </a:p>
      </dsp:txBody>
      <dsp:txXfrm>
        <a:off x="8384760" y="1971695"/>
        <a:ext cx="2539866" cy="15239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FE91D-F7C1-8141-B9F8-3BC2D911CAC0}">
      <dsp:nvSpPr>
        <dsp:cNvPr id="0" name=""/>
        <dsp:cNvSpPr/>
      </dsp:nvSpPr>
      <dsp:spPr>
        <a:xfrm>
          <a:off x="0" y="72588"/>
          <a:ext cx="6798539" cy="5405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SE" sz="2200" kern="1200"/>
            <a:t>Onset of symptoms</a:t>
          </a:r>
          <a:endParaRPr lang="en-US" sz="2200" kern="1200"/>
        </a:p>
      </dsp:txBody>
      <dsp:txXfrm>
        <a:off x="26387" y="98975"/>
        <a:ext cx="6745765" cy="487766"/>
      </dsp:txXfrm>
    </dsp:sp>
    <dsp:sp modelId="{258F211D-D960-6644-8F92-FDB81854D0BB}">
      <dsp:nvSpPr>
        <dsp:cNvPr id="0" name=""/>
        <dsp:cNvSpPr/>
      </dsp:nvSpPr>
      <dsp:spPr>
        <a:xfrm>
          <a:off x="0" y="676488"/>
          <a:ext cx="6798539" cy="5405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SE" sz="2200" kern="1200"/>
            <a:t>Diagnostic workup </a:t>
          </a:r>
          <a:endParaRPr lang="en-US" sz="2200" kern="1200"/>
        </a:p>
      </dsp:txBody>
      <dsp:txXfrm>
        <a:off x="26387" y="702875"/>
        <a:ext cx="6745765" cy="487766"/>
      </dsp:txXfrm>
    </dsp:sp>
    <dsp:sp modelId="{3D8BFFF7-DEA2-6840-A3C7-430FFB378D22}">
      <dsp:nvSpPr>
        <dsp:cNvPr id="0" name=""/>
        <dsp:cNvSpPr/>
      </dsp:nvSpPr>
      <dsp:spPr>
        <a:xfrm>
          <a:off x="0" y="1280388"/>
          <a:ext cx="6798539" cy="54054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SE" sz="2200" kern="1200"/>
            <a:t>Differential dignosis -&gt; Diagnosis</a:t>
          </a:r>
          <a:endParaRPr lang="en-US" sz="2200" kern="1200"/>
        </a:p>
      </dsp:txBody>
      <dsp:txXfrm>
        <a:off x="26387" y="1306775"/>
        <a:ext cx="6745765" cy="487766"/>
      </dsp:txXfrm>
    </dsp:sp>
    <dsp:sp modelId="{EA4706C1-CF91-6746-A60E-D97DBAF33BC6}">
      <dsp:nvSpPr>
        <dsp:cNvPr id="0" name=""/>
        <dsp:cNvSpPr/>
      </dsp:nvSpPr>
      <dsp:spPr>
        <a:xfrm>
          <a:off x="0" y="1884288"/>
          <a:ext cx="6798539" cy="5405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SE" sz="2200" kern="1200"/>
            <a:t>Therapy regims </a:t>
          </a:r>
          <a:endParaRPr lang="en-US" sz="2200" kern="1200"/>
        </a:p>
      </dsp:txBody>
      <dsp:txXfrm>
        <a:off x="26387" y="1910675"/>
        <a:ext cx="6745765" cy="487766"/>
      </dsp:txXfrm>
    </dsp:sp>
    <dsp:sp modelId="{03861D1D-614D-8E45-86F5-E9954D3A3CF2}">
      <dsp:nvSpPr>
        <dsp:cNvPr id="0" name=""/>
        <dsp:cNvSpPr/>
      </dsp:nvSpPr>
      <dsp:spPr>
        <a:xfrm>
          <a:off x="0" y="2488188"/>
          <a:ext cx="6798539" cy="54054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SE" sz="2200" kern="1200"/>
            <a:t>Side effects?</a:t>
          </a:r>
          <a:endParaRPr lang="en-US" sz="2200" kern="1200"/>
        </a:p>
      </dsp:txBody>
      <dsp:txXfrm>
        <a:off x="26387" y="2514575"/>
        <a:ext cx="6745765" cy="487766"/>
      </dsp:txXfrm>
    </dsp:sp>
    <dsp:sp modelId="{1552573E-0A58-BF41-9696-824783B79FAF}">
      <dsp:nvSpPr>
        <dsp:cNvPr id="0" name=""/>
        <dsp:cNvSpPr/>
      </dsp:nvSpPr>
      <dsp:spPr>
        <a:xfrm>
          <a:off x="0" y="3092088"/>
          <a:ext cx="6798539" cy="5405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SE" sz="2200" kern="1200"/>
            <a:t>Full recovery – partial recovery – palliative stage</a:t>
          </a:r>
          <a:endParaRPr lang="en-US" sz="2200" kern="1200"/>
        </a:p>
      </dsp:txBody>
      <dsp:txXfrm>
        <a:off x="26387" y="3118475"/>
        <a:ext cx="6745765" cy="4877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55A36-5C7F-EF4C-81D7-A3230204C835}">
      <dsp:nvSpPr>
        <dsp:cNvPr id="0" name=""/>
        <dsp:cNvSpPr/>
      </dsp:nvSpPr>
      <dsp:spPr>
        <a:xfrm>
          <a:off x="0" y="706671"/>
          <a:ext cx="3073451" cy="1951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01A9DD-0872-1A47-97AF-DF077507604B}">
      <dsp:nvSpPr>
        <dsp:cNvPr id="0" name=""/>
        <dsp:cNvSpPr/>
      </dsp:nvSpPr>
      <dsp:spPr>
        <a:xfrm>
          <a:off x="341494"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D</a:t>
          </a:r>
          <a:r>
            <a:rPr lang="en-GB" sz="2600" b="0" i="0" kern="1200" dirty="0"/>
            <a:t>ecision-making power </a:t>
          </a:r>
        </a:p>
        <a:p>
          <a:pPr marL="0" lvl="0" indent="0" algn="ctr" defTabSz="1155700">
            <a:lnSpc>
              <a:spcPct val="90000"/>
            </a:lnSpc>
            <a:spcBef>
              <a:spcPct val="0"/>
            </a:spcBef>
            <a:spcAft>
              <a:spcPct val="35000"/>
            </a:spcAft>
            <a:buNone/>
          </a:pPr>
          <a:r>
            <a:rPr lang="en-GB" sz="2600" b="0" i="0" kern="1200" dirty="0"/>
            <a:t>(open conflict or tension)</a:t>
          </a:r>
          <a:endParaRPr lang="en-US" sz="2600" kern="1200" dirty="0"/>
        </a:p>
      </dsp:txBody>
      <dsp:txXfrm>
        <a:off x="398656" y="1088253"/>
        <a:ext cx="2959127" cy="1837317"/>
      </dsp:txXfrm>
    </dsp:sp>
    <dsp:sp modelId="{48D98217-980E-EC43-BC3D-B54CD6DE7190}">
      <dsp:nvSpPr>
        <dsp:cNvPr id="0" name=""/>
        <dsp:cNvSpPr/>
      </dsp:nvSpPr>
      <dsp:spPr>
        <a:xfrm>
          <a:off x="3756441" y="706671"/>
          <a:ext cx="3073451" cy="1951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C109A2-1218-5147-AEB0-A6D66C77C5B7}">
      <dsp:nvSpPr>
        <dsp:cNvPr id="0" name=""/>
        <dsp:cNvSpPr/>
      </dsp:nvSpPr>
      <dsp:spPr>
        <a:xfrm>
          <a:off x="4097935"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a:t>N</a:t>
          </a:r>
          <a:r>
            <a:rPr lang="en-GB" sz="2600" b="0" i="0" kern="1200"/>
            <a:t>on-decision-making power (agenda setting)</a:t>
          </a:r>
          <a:endParaRPr lang="en-US" sz="2600" kern="1200"/>
        </a:p>
      </dsp:txBody>
      <dsp:txXfrm>
        <a:off x="4155097" y="1088253"/>
        <a:ext cx="2959127" cy="1837317"/>
      </dsp:txXfrm>
    </dsp:sp>
    <dsp:sp modelId="{C077DAC3-C440-5D49-A720-0A9B0C1AEAA2}">
      <dsp:nvSpPr>
        <dsp:cNvPr id="0" name=""/>
        <dsp:cNvSpPr/>
      </dsp:nvSpPr>
      <dsp:spPr>
        <a:xfrm>
          <a:off x="7512882" y="706671"/>
          <a:ext cx="3073451" cy="1951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01DBE5-888E-D44A-8A78-4C88A296C84C}">
      <dsp:nvSpPr>
        <dsp:cNvPr id="0" name=""/>
        <dsp:cNvSpPr/>
      </dsp:nvSpPr>
      <dsp:spPr>
        <a:xfrm>
          <a:off x="7854377"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a:t>I</a:t>
          </a:r>
          <a:r>
            <a:rPr lang="en-GB" sz="2600" b="0" i="0" kern="1200"/>
            <a:t>deological power (“language, metaphors, examples”) </a:t>
          </a:r>
          <a:endParaRPr lang="en-US" sz="2600" kern="1200"/>
        </a:p>
      </dsp:txBody>
      <dsp:txXfrm>
        <a:off x="7911539" y="1088253"/>
        <a:ext cx="2959127" cy="18373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1424A-3648-C040-BB5E-D3A906F73D3E}">
      <dsp:nvSpPr>
        <dsp:cNvPr id="0" name=""/>
        <dsp:cNvSpPr/>
      </dsp:nvSpPr>
      <dsp:spPr>
        <a:xfrm rot="10800000">
          <a:off x="0" y="0"/>
          <a:ext cx="8128000" cy="1354666"/>
        </a:xfrm>
        <a:prstGeom prst="trapezoid">
          <a:avLst>
            <a:gd name="adj" fmla="val 75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2311400">
            <a:lnSpc>
              <a:spcPct val="90000"/>
            </a:lnSpc>
            <a:spcBef>
              <a:spcPct val="0"/>
            </a:spcBef>
            <a:spcAft>
              <a:spcPct val="35000"/>
            </a:spcAft>
            <a:buNone/>
          </a:pPr>
          <a:r>
            <a:rPr lang="en-GB" sz="5200" b="1" kern="1200" dirty="0">
              <a:solidFill>
                <a:schemeClr val="bg1"/>
              </a:solidFill>
            </a:rPr>
            <a:t>Urban landscape</a:t>
          </a:r>
        </a:p>
      </dsp:txBody>
      <dsp:txXfrm rot="-10800000">
        <a:off x="1422399" y="0"/>
        <a:ext cx="5283200" cy="1354666"/>
      </dsp:txXfrm>
    </dsp:sp>
    <dsp:sp modelId="{E7204DA0-1E0F-4B42-86D0-E895A2FF56C2}">
      <dsp:nvSpPr>
        <dsp:cNvPr id="0" name=""/>
        <dsp:cNvSpPr/>
      </dsp:nvSpPr>
      <dsp:spPr>
        <a:xfrm rot="10800000">
          <a:off x="1015999" y="1354666"/>
          <a:ext cx="6096000" cy="1354666"/>
        </a:xfrm>
        <a:prstGeom prst="trapezoid">
          <a:avLst>
            <a:gd name="adj" fmla="val 75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2311400">
            <a:lnSpc>
              <a:spcPct val="90000"/>
            </a:lnSpc>
            <a:spcBef>
              <a:spcPct val="0"/>
            </a:spcBef>
            <a:spcAft>
              <a:spcPct val="35000"/>
            </a:spcAft>
            <a:buNone/>
          </a:pPr>
          <a:r>
            <a:rPr lang="en-GB" sz="5200" b="1" kern="1200" dirty="0">
              <a:solidFill>
                <a:schemeClr val="bg1"/>
              </a:solidFill>
            </a:rPr>
            <a:t>Campus</a:t>
          </a:r>
        </a:p>
      </dsp:txBody>
      <dsp:txXfrm rot="-10800000">
        <a:off x="2082799" y="1354666"/>
        <a:ext cx="3962400" cy="1354666"/>
      </dsp:txXfrm>
    </dsp:sp>
    <dsp:sp modelId="{F9E0E879-0D7D-8B45-BB14-D12B054F9258}">
      <dsp:nvSpPr>
        <dsp:cNvPr id="0" name=""/>
        <dsp:cNvSpPr/>
      </dsp:nvSpPr>
      <dsp:spPr>
        <a:xfrm rot="10800000">
          <a:off x="2032000" y="2709333"/>
          <a:ext cx="4064000" cy="1354666"/>
        </a:xfrm>
        <a:prstGeom prst="trapezoid">
          <a:avLst>
            <a:gd name="adj" fmla="val 75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2311400">
            <a:lnSpc>
              <a:spcPct val="90000"/>
            </a:lnSpc>
            <a:spcBef>
              <a:spcPct val="0"/>
            </a:spcBef>
            <a:spcAft>
              <a:spcPct val="35000"/>
            </a:spcAft>
            <a:buNone/>
          </a:pPr>
          <a:r>
            <a:rPr lang="en-GB" sz="5200" b="1" kern="1200" dirty="0">
              <a:solidFill>
                <a:schemeClr val="bg1"/>
              </a:solidFill>
            </a:rPr>
            <a:t>Building</a:t>
          </a:r>
          <a:r>
            <a:rPr lang="en-GB" sz="5200" kern="1200" dirty="0"/>
            <a:t> </a:t>
          </a:r>
        </a:p>
      </dsp:txBody>
      <dsp:txXfrm rot="-10800000">
        <a:off x="2743199" y="2709333"/>
        <a:ext cx="2641600" cy="1354666"/>
      </dsp:txXfrm>
    </dsp:sp>
    <dsp:sp modelId="{CC412B89-ECA1-0B4F-A509-5FFF2FBE9290}">
      <dsp:nvSpPr>
        <dsp:cNvPr id="0" name=""/>
        <dsp:cNvSpPr/>
      </dsp:nvSpPr>
      <dsp:spPr>
        <a:xfrm rot="10800000">
          <a:off x="3047999" y="4064000"/>
          <a:ext cx="2032000" cy="1354666"/>
        </a:xfrm>
        <a:prstGeom prst="trapezoid">
          <a:avLst>
            <a:gd name="adj" fmla="val 75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2311400">
            <a:lnSpc>
              <a:spcPct val="90000"/>
            </a:lnSpc>
            <a:spcBef>
              <a:spcPct val="0"/>
            </a:spcBef>
            <a:spcAft>
              <a:spcPct val="35000"/>
            </a:spcAft>
            <a:buNone/>
          </a:pPr>
          <a:r>
            <a:rPr lang="en-GB" sz="5200" b="1" kern="1200" dirty="0">
              <a:solidFill>
                <a:srgbClr val="FF0000"/>
              </a:solidFill>
            </a:rPr>
            <a:t>Room</a:t>
          </a:r>
        </a:p>
      </dsp:txBody>
      <dsp:txXfrm rot="-10800000">
        <a:off x="3047999" y="4064000"/>
        <a:ext cx="2032000" cy="13546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0CD4D-1DAF-A447-9FDC-B97E4CE290CE}">
      <dsp:nvSpPr>
        <dsp:cNvPr id="0" name=""/>
        <dsp:cNvSpPr/>
      </dsp:nvSpPr>
      <dsp:spPr>
        <a:xfrm>
          <a:off x="3201" y="193789"/>
          <a:ext cx="2539866" cy="152391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a:t>Text</a:t>
          </a:r>
          <a:endParaRPr lang="en-US" sz="2900" kern="1200"/>
        </a:p>
      </dsp:txBody>
      <dsp:txXfrm>
        <a:off x="3201" y="193789"/>
        <a:ext cx="2539866" cy="1523919"/>
      </dsp:txXfrm>
    </dsp:sp>
    <dsp:sp modelId="{908EF99C-E688-1748-BD05-D7D4C8070179}">
      <dsp:nvSpPr>
        <dsp:cNvPr id="0" name=""/>
        <dsp:cNvSpPr/>
      </dsp:nvSpPr>
      <dsp:spPr>
        <a:xfrm>
          <a:off x="2797054" y="193789"/>
          <a:ext cx="2539866" cy="152391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a:t>Scenography</a:t>
          </a:r>
          <a:endParaRPr lang="en-US" sz="2900" kern="1200"/>
        </a:p>
      </dsp:txBody>
      <dsp:txXfrm>
        <a:off x="2797054" y="193789"/>
        <a:ext cx="2539866" cy="1523919"/>
      </dsp:txXfrm>
    </dsp:sp>
    <dsp:sp modelId="{266FB2E9-5B64-9E49-BE63-34C5F944C821}">
      <dsp:nvSpPr>
        <dsp:cNvPr id="0" name=""/>
        <dsp:cNvSpPr/>
      </dsp:nvSpPr>
      <dsp:spPr>
        <a:xfrm>
          <a:off x="5590907" y="193789"/>
          <a:ext cx="2539866" cy="152391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a:t>Choreography </a:t>
          </a:r>
          <a:endParaRPr lang="en-US" sz="2900" kern="1200"/>
        </a:p>
      </dsp:txBody>
      <dsp:txXfrm>
        <a:off x="5590907" y="193789"/>
        <a:ext cx="2539866" cy="1523919"/>
      </dsp:txXfrm>
    </dsp:sp>
    <dsp:sp modelId="{F1E3FA59-5FF5-7445-BED6-CF5552EB3935}">
      <dsp:nvSpPr>
        <dsp:cNvPr id="0" name=""/>
        <dsp:cNvSpPr/>
      </dsp:nvSpPr>
      <dsp:spPr>
        <a:xfrm>
          <a:off x="8384760" y="193789"/>
          <a:ext cx="2539866" cy="152391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a:t>Costume / mask</a:t>
          </a:r>
          <a:endParaRPr lang="en-US" sz="2900" kern="1200"/>
        </a:p>
      </dsp:txBody>
      <dsp:txXfrm>
        <a:off x="8384760" y="193789"/>
        <a:ext cx="2539866" cy="1523919"/>
      </dsp:txXfrm>
    </dsp:sp>
    <dsp:sp modelId="{2BCBB8D1-1C6D-4E45-8569-9F6FF488D182}">
      <dsp:nvSpPr>
        <dsp:cNvPr id="0" name=""/>
        <dsp:cNvSpPr/>
      </dsp:nvSpPr>
      <dsp:spPr>
        <a:xfrm>
          <a:off x="3201" y="1971695"/>
          <a:ext cx="2539866" cy="152391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a:t>Light</a:t>
          </a:r>
          <a:endParaRPr lang="en-US" sz="2900" kern="1200"/>
        </a:p>
      </dsp:txBody>
      <dsp:txXfrm>
        <a:off x="3201" y="1971695"/>
        <a:ext cx="2539866" cy="1523919"/>
      </dsp:txXfrm>
    </dsp:sp>
    <dsp:sp modelId="{695A4ED4-AAE8-AC46-AF83-F61E2738EDD6}">
      <dsp:nvSpPr>
        <dsp:cNvPr id="0" name=""/>
        <dsp:cNvSpPr/>
      </dsp:nvSpPr>
      <dsp:spPr>
        <a:xfrm>
          <a:off x="2797054" y="1971695"/>
          <a:ext cx="2539866" cy="152391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a:t>Sound / music</a:t>
          </a:r>
          <a:endParaRPr lang="en-US" sz="2900" kern="1200"/>
        </a:p>
      </dsp:txBody>
      <dsp:txXfrm>
        <a:off x="2797054" y="1971695"/>
        <a:ext cx="2539866" cy="1523919"/>
      </dsp:txXfrm>
    </dsp:sp>
    <dsp:sp modelId="{6708ACCC-9E9B-9F4A-AE9B-98E7F1459E3C}">
      <dsp:nvSpPr>
        <dsp:cNvPr id="0" name=""/>
        <dsp:cNvSpPr/>
      </dsp:nvSpPr>
      <dsp:spPr>
        <a:xfrm>
          <a:off x="5590907" y="1971695"/>
          <a:ext cx="2539866" cy="152391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a:t>Objects</a:t>
          </a:r>
          <a:endParaRPr lang="en-US" sz="2900" kern="1200"/>
        </a:p>
      </dsp:txBody>
      <dsp:txXfrm>
        <a:off x="5590907" y="1971695"/>
        <a:ext cx="2539866" cy="1523919"/>
      </dsp:txXfrm>
    </dsp:sp>
    <dsp:sp modelId="{C00DF734-A676-B348-8D5A-F116EEBCD90B}">
      <dsp:nvSpPr>
        <dsp:cNvPr id="0" name=""/>
        <dsp:cNvSpPr/>
      </dsp:nvSpPr>
      <dsp:spPr>
        <a:xfrm>
          <a:off x="8384760" y="1971695"/>
          <a:ext cx="2539866" cy="152391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a:t>Acting style </a:t>
          </a:r>
          <a:endParaRPr lang="en-US" sz="2900" kern="1200"/>
        </a:p>
      </dsp:txBody>
      <dsp:txXfrm>
        <a:off x="8384760" y="1971695"/>
        <a:ext cx="2539866" cy="1523919"/>
      </dsp:txXfrm>
    </dsp:sp>
  </dsp:spTree>
</dsp:drawing>
</file>

<file path=ppt/diagrams/layout1.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31ABC2-D4A1-4F4C-85AC-AE5AA2855AF0}" type="datetimeFigureOut">
              <a:rPr lang="en-SE" smtClean="0"/>
              <a:t>2024-09-09</a:t>
            </a:fld>
            <a:endParaRPr lang="en-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8E2059-0DD5-DE42-A82D-5900AB0C00AD}" type="slidenum">
              <a:rPr lang="en-SE" smtClean="0"/>
              <a:t>‹#›</a:t>
            </a:fld>
            <a:endParaRPr lang="en-SE"/>
          </a:p>
        </p:txBody>
      </p:sp>
    </p:spTree>
    <p:extLst>
      <p:ext uri="{BB962C8B-B14F-4D97-AF65-F5344CB8AC3E}">
        <p14:creationId xmlns:p14="http://schemas.microsoft.com/office/powerpoint/2010/main" val="224212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F88E2059-0DD5-DE42-A82D-5900AB0C00AD}" type="slidenum">
              <a:rPr lang="en-SE" smtClean="0"/>
              <a:t>12</a:t>
            </a:fld>
            <a:endParaRPr lang="en-SE"/>
          </a:p>
        </p:txBody>
      </p:sp>
    </p:spTree>
    <p:extLst>
      <p:ext uri="{BB962C8B-B14F-4D97-AF65-F5344CB8AC3E}">
        <p14:creationId xmlns:p14="http://schemas.microsoft.com/office/powerpoint/2010/main" val="3116615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F88E2059-0DD5-DE42-A82D-5900AB0C00AD}" type="slidenum">
              <a:rPr lang="en-SE" smtClean="0"/>
              <a:t>29</a:t>
            </a:fld>
            <a:endParaRPr lang="en-SE"/>
          </a:p>
        </p:txBody>
      </p:sp>
    </p:spTree>
    <p:extLst>
      <p:ext uri="{BB962C8B-B14F-4D97-AF65-F5344CB8AC3E}">
        <p14:creationId xmlns:p14="http://schemas.microsoft.com/office/powerpoint/2010/main" val="89973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43F8D-A1E1-8600-64B5-87BB940BB4C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8DD8F765-47E1-C946-6E09-643380663B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
        <p:nvSpPr>
          <p:cNvPr id="4" name="Date Placeholder 3">
            <a:extLst>
              <a:ext uri="{FF2B5EF4-FFF2-40B4-BE49-F238E27FC236}">
                <a16:creationId xmlns:a16="http://schemas.microsoft.com/office/drawing/2014/main" id="{22EE93A5-935E-EE6F-D0B8-BD6955D9E41F}"/>
              </a:ext>
            </a:extLst>
          </p:cNvPr>
          <p:cNvSpPr>
            <a:spLocks noGrp="1"/>
          </p:cNvSpPr>
          <p:nvPr>
            <p:ph type="dt" sz="half" idx="10"/>
          </p:nvPr>
        </p:nvSpPr>
        <p:spPr/>
        <p:txBody>
          <a:bodyPr/>
          <a:lstStyle/>
          <a:p>
            <a:fld id="{94F77729-A1C6-544B-B878-C0E11C9ABE66}" type="datetimeFigureOut">
              <a:rPr lang="en-SE" smtClean="0"/>
              <a:t>2024-09-09</a:t>
            </a:fld>
            <a:endParaRPr lang="en-SE"/>
          </a:p>
        </p:txBody>
      </p:sp>
      <p:sp>
        <p:nvSpPr>
          <p:cNvPr id="5" name="Footer Placeholder 4">
            <a:extLst>
              <a:ext uri="{FF2B5EF4-FFF2-40B4-BE49-F238E27FC236}">
                <a16:creationId xmlns:a16="http://schemas.microsoft.com/office/drawing/2014/main" id="{80D7FDE0-BF69-C2F9-7CC6-EAE3AB8E38BA}"/>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9FEFE3B7-894E-528D-DBDE-D5F92400AC5B}"/>
              </a:ext>
            </a:extLst>
          </p:cNvPr>
          <p:cNvSpPr>
            <a:spLocks noGrp="1"/>
          </p:cNvSpPr>
          <p:nvPr>
            <p:ph type="sldNum" sz="quarter" idx="12"/>
          </p:nvPr>
        </p:nvSpPr>
        <p:spPr/>
        <p:txBody>
          <a:bodyPr/>
          <a:lstStyle/>
          <a:p>
            <a:fld id="{BDD9937C-75D2-E543-8B60-D2774B005DC9}" type="slidenum">
              <a:rPr lang="en-SE" smtClean="0"/>
              <a:t>‹#›</a:t>
            </a:fld>
            <a:endParaRPr lang="en-SE"/>
          </a:p>
        </p:txBody>
      </p:sp>
    </p:spTree>
    <p:extLst>
      <p:ext uri="{BB962C8B-B14F-4D97-AF65-F5344CB8AC3E}">
        <p14:creationId xmlns:p14="http://schemas.microsoft.com/office/powerpoint/2010/main" val="3531374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638F-B2E7-2CC4-100C-C633A804367F}"/>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12886949-41A4-945B-2C5B-467A0DB3768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486AC584-F333-0EBC-65D9-65341904F6BD}"/>
              </a:ext>
            </a:extLst>
          </p:cNvPr>
          <p:cNvSpPr>
            <a:spLocks noGrp="1"/>
          </p:cNvSpPr>
          <p:nvPr>
            <p:ph type="dt" sz="half" idx="10"/>
          </p:nvPr>
        </p:nvSpPr>
        <p:spPr/>
        <p:txBody>
          <a:bodyPr/>
          <a:lstStyle/>
          <a:p>
            <a:fld id="{94F77729-A1C6-544B-B878-C0E11C9ABE66}" type="datetimeFigureOut">
              <a:rPr lang="en-SE" smtClean="0"/>
              <a:t>2024-09-09</a:t>
            </a:fld>
            <a:endParaRPr lang="en-SE"/>
          </a:p>
        </p:txBody>
      </p:sp>
      <p:sp>
        <p:nvSpPr>
          <p:cNvPr id="5" name="Footer Placeholder 4">
            <a:extLst>
              <a:ext uri="{FF2B5EF4-FFF2-40B4-BE49-F238E27FC236}">
                <a16:creationId xmlns:a16="http://schemas.microsoft.com/office/drawing/2014/main" id="{355C1471-1C89-4EB1-8ECA-7FCC3A448349}"/>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80D92AD3-780A-FE77-DF8A-F60B60ED5EE5}"/>
              </a:ext>
            </a:extLst>
          </p:cNvPr>
          <p:cNvSpPr>
            <a:spLocks noGrp="1"/>
          </p:cNvSpPr>
          <p:nvPr>
            <p:ph type="sldNum" sz="quarter" idx="12"/>
          </p:nvPr>
        </p:nvSpPr>
        <p:spPr/>
        <p:txBody>
          <a:bodyPr/>
          <a:lstStyle/>
          <a:p>
            <a:fld id="{BDD9937C-75D2-E543-8B60-D2774B005DC9}" type="slidenum">
              <a:rPr lang="en-SE" smtClean="0"/>
              <a:t>‹#›</a:t>
            </a:fld>
            <a:endParaRPr lang="en-SE"/>
          </a:p>
        </p:txBody>
      </p:sp>
    </p:spTree>
    <p:extLst>
      <p:ext uri="{BB962C8B-B14F-4D97-AF65-F5344CB8AC3E}">
        <p14:creationId xmlns:p14="http://schemas.microsoft.com/office/powerpoint/2010/main" val="1125157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74FB0A-7766-39DC-2A37-68BBC8ABDCB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98D4D8FB-7DD2-7528-511B-E588312AF54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C07AFA61-13BA-6B97-D10E-B8359FB6EA7E}"/>
              </a:ext>
            </a:extLst>
          </p:cNvPr>
          <p:cNvSpPr>
            <a:spLocks noGrp="1"/>
          </p:cNvSpPr>
          <p:nvPr>
            <p:ph type="dt" sz="half" idx="10"/>
          </p:nvPr>
        </p:nvSpPr>
        <p:spPr/>
        <p:txBody>
          <a:bodyPr/>
          <a:lstStyle/>
          <a:p>
            <a:fld id="{94F77729-A1C6-544B-B878-C0E11C9ABE66}" type="datetimeFigureOut">
              <a:rPr lang="en-SE" smtClean="0"/>
              <a:t>2024-09-09</a:t>
            </a:fld>
            <a:endParaRPr lang="en-SE"/>
          </a:p>
        </p:txBody>
      </p:sp>
      <p:sp>
        <p:nvSpPr>
          <p:cNvPr id="5" name="Footer Placeholder 4">
            <a:extLst>
              <a:ext uri="{FF2B5EF4-FFF2-40B4-BE49-F238E27FC236}">
                <a16:creationId xmlns:a16="http://schemas.microsoft.com/office/drawing/2014/main" id="{9908BA88-2B6C-74F5-68AA-43B46FB19297}"/>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11D13C3B-FD5D-52A9-7037-A6319B2E5CBC}"/>
              </a:ext>
            </a:extLst>
          </p:cNvPr>
          <p:cNvSpPr>
            <a:spLocks noGrp="1"/>
          </p:cNvSpPr>
          <p:nvPr>
            <p:ph type="sldNum" sz="quarter" idx="12"/>
          </p:nvPr>
        </p:nvSpPr>
        <p:spPr/>
        <p:txBody>
          <a:bodyPr/>
          <a:lstStyle/>
          <a:p>
            <a:fld id="{BDD9937C-75D2-E543-8B60-D2774B005DC9}" type="slidenum">
              <a:rPr lang="en-SE" smtClean="0"/>
              <a:t>‹#›</a:t>
            </a:fld>
            <a:endParaRPr lang="en-SE"/>
          </a:p>
        </p:txBody>
      </p:sp>
    </p:spTree>
    <p:extLst>
      <p:ext uri="{BB962C8B-B14F-4D97-AF65-F5344CB8AC3E}">
        <p14:creationId xmlns:p14="http://schemas.microsoft.com/office/powerpoint/2010/main" val="2648349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45328-15F8-4BDC-F643-01729865ED43}"/>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520C2F33-6292-0DFE-F6BF-80C8BB69CB1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4648015D-D9F1-01F2-F64D-B3C6095F5D41}"/>
              </a:ext>
            </a:extLst>
          </p:cNvPr>
          <p:cNvSpPr>
            <a:spLocks noGrp="1"/>
          </p:cNvSpPr>
          <p:nvPr>
            <p:ph type="dt" sz="half" idx="10"/>
          </p:nvPr>
        </p:nvSpPr>
        <p:spPr/>
        <p:txBody>
          <a:bodyPr/>
          <a:lstStyle/>
          <a:p>
            <a:fld id="{94F77729-A1C6-544B-B878-C0E11C9ABE66}" type="datetimeFigureOut">
              <a:rPr lang="en-SE" smtClean="0"/>
              <a:t>2024-09-09</a:t>
            </a:fld>
            <a:endParaRPr lang="en-SE"/>
          </a:p>
        </p:txBody>
      </p:sp>
      <p:sp>
        <p:nvSpPr>
          <p:cNvPr id="5" name="Footer Placeholder 4">
            <a:extLst>
              <a:ext uri="{FF2B5EF4-FFF2-40B4-BE49-F238E27FC236}">
                <a16:creationId xmlns:a16="http://schemas.microsoft.com/office/drawing/2014/main" id="{45766481-9235-DBC4-7D3B-1E91FF736182}"/>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560F1493-804C-841C-0A77-D0A7B393F923}"/>
              </a:ext>
            </a:extLst>
          </p:cNvPr>
          <p:cNvSpPr>
            <a:spLocks noGrp="1"/>
          </p:cNvSpPr>
          <p:nvPr>
            <p:ph type="sldNum" sz="quarter" idx="12"/>
          </p:nvPr>
        </p:nvSpPr>
        <p:spPr/>
        <p:txBody>
          <a:bodyPr/>
          <a:lstStyle/>
          <a:p>
            <a:fld id="{BDD9937C-75D2-E543-8B60-D2774B005DC9}" type="slidenum">
              <a:rPr lang="en-SE" smtClean="0"/>
              <a:t>‹#›</a:t>
            </a:fld>
            <a:endParaRPr lang="en-SE"/>
          </a:p>
        </p:txBody>
      </p:sp>
    </p:spTree>
    <p:extLst>
      <p:ext uri="{BB962C8B-B14F-4D97-AF65-F5344CB8AC3E}">
        <p14:creationId xmlns:p14="http://schemas.microsoft.com/office/powerpoint/2010/main" val="2688773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393D4-0D17-8BC5-AF9B-B51B217627C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E4BC977A-87B7-7B0E-DF84-A95B21466A6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63684AF-F905-72EE-2DD1-16DD73E4C4DE}"/>
              </a:ext>
            </a:extLst>
          </p:cNvPr>
          <p:cNvSpPr>
            <a:spLocks noGrp="1"/>
          </p:cNvSpPr>
          <p:nvPr>
            <p:ph type="dt" sz="half" idx="10"/>
          </p:nvPr>
        </p:nvSpPr>
        <p:spPr/>
        <p:txBody>
          <a:bodyPr/>
          <a:lstStyle/>
          <a:p>
            <a:fld id="{94F77729-A1C6-544B-B878-C0E11C9ABE66}" type="datetimeFigureOut">
              <a:rPr lang="en-SE" smtClean="0"/>
              <a:t>2024-09-09</a:t>
            </a:fld>
            <a:endParaRPr lang="en-SE"/>
          </a:p>
        </p:txBody>
      </p:sp>
      <p:sp>
        <p:nvSpPr>
          <p:cNvPr id="5" name="Footer Placeholder 4">
            <a:extLst>
              <a:ext uri="{FF2B5EF4-FFF2-40B4-BE49-F238E27FC236}">
                <a16:creationId xmlns:a16="http://schemas.microsoft.com/office/drawing/2014/main" id="{A15DF33A-2D09-50EF-8C7B-2214D89D044C}"/>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6A71CB5F-35B1-0E0B-DCE3-E71A7927FB49}"/>
              </a:ext>
            </a:extLst>
          </p:cNvPr>
          <p:cNvSpPr>
            <a:spLocks noGrp="1"/>
          </p:cNvSpPr>
          <p:nvPr>
            <p:ph type="sldNum" sz="quarter" idx="12"/>
          </p:nvPr>
        </p:nvSpPr>
        <p:spPr/>
        <p:txBody>
          <a:bodyPr/>
          <a:lstStyle/>
          <a:p>
            <a:fld id="{BDD9937C-75D2-E543-8B60-D2774B005DC9}" type="slidenum">
              <a:rPr lang="en-SE" smtClean="0"/>
              <a:t>‹#›</a:t>
            </a:fld>
            <a:endParaRPr lang="en-SE"/>
          </a:p>
        </p:txBody>
      </p:sp>
    </p:spTree>
    <p:extLst>
      <p:ext uri="{BB962C8B-B14F-4D97-AF65-F5344CB8AC3E}">
        <p14:creationId xmlns:p14="http://schemas.microsoft.com/office/powerpoint/2010/main" val="1661807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57580-1F55-309D-08A0-A8643E777B78}"/>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AD6D9D59-618C-CE3E-CD0D-219FC54A60E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Content Placeholder 3">
            <a:extLst>
              <a:ext uri="{FF2B5EF4-FFF2-40B4-BE49-F238E27FC236}">
                <a16:creationId xmlns:a16="http://schemas.microsoft.com/office/drawing/2014/main" id="{DCD04A8D-D4D9-5550-6780-BA5199D788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Date Placeholder 4">
            <a:extLst>
              <a:ext uri="{FF2B5EF4-FFF2-40B4-BE49-F238E27FC236}">
                <a16:creationId xmlns:a16="http://schemas.microsoft.com/office/drawing/2014/main" id="{E23732B3-F0C0-475D-D5A9-109671BDBC5F}"/>
              </a:ext>
            </a:extLst>
          </p:cNvPr>
          <p:cNvSpPr>
            <a:spLocks noGrp="1"/>
          </p:cNvSpPr>
          <p:nvPr>
            <p:ph type="dt" sz="half" idx="10"/>
          </p:nvPr>
        </p:nvSpPr>
        <p:spPr/>
        <p:txBody>
          <a:bodyPr/>
          <a:lstStyle/>
          <a:p>
            <a:fld id="{94F77729-A1C6-544B-B878-C0E11C9ABE66}" type="datetimeFigureOut">
              <a:rPr lang="en-SE" smtClean="0"/>
              <a:t>2024-09-09</a:t>
            </a:fld>
            <a:endParaRPr lang="en-SE"/>
          </a:p>
        </p:txBody>
      </p:sp>
      <p:sp>
        <p:nvSpPr>
          <p:cNvPr id="6" name="Footer Placeholder 5">
            <a:extLst>
              <a:ext uri="{FF2B5EF4-FFF2-40B4-BE49-F238E27FC236}">
                <a16:creationId xmlns:a16="http://schemas.microsoft.com/office/drawing/2014/main" id="{496A662D-D0B4-11F5-8424-24ABAF33B071}"/>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6C6C2AD3-17A5-CE30-FAD7-E36A8AC02A7C}"/>
              </a:ext>
            </a:extLst>
          </p:cNvPr>
          <p:cNvSpPr>
            <a:spLocks noGrp="1"/>
          </p:cNvSpPr>
          <p:nvPr>
            <p:ph type="sldNum" sz="quarter" idx="12"/>
          </p:nvPr>
        </p:nvSpPr>
        <p:spPr/>
        <p:txBody>
          <a:bodyPr/>
          <a:lstStyle/>
          <a:p>
            <a:fld id="{BDD9937C-75D2-E543-8B60-D2774B005DC9}" type="slidenum">
              <a:rPr lang="en-SE" smtClean="0"/>
              <a:t>‹#›</a:t>
            </a:fld>
            <a:endParaRPr lang="en-SE"/>
          </a:p>
        </p:txBody>
      </p:sp>
    </p:spTree>
    <p:extLst>
      <p:ext uri="{BB962C8B-B14F-4D97-AF65-F5344CB8AC3E}">
        <p14:creationId xmlns:p14="http://schemas.microsoft.com/office/powerpoint/2010/main" val="2633410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A5AF1-656C-3B1B-33CF-6A307FCDC09E}"/>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FDD8B065-C914-DE49-D203-C6473243E8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FB68E3D-B243-C6CB-318A-82EB6701CA0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E298493D-9CF2-094F-E0DC-C99AC7A9B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5F62AB1-0665-3DA3-75B5-BE8BB8B1218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2D71BB7B-928E-E4CB-19B1-B3FBBC3095DA}"/>
              </a:ext>
            </a:extLst>
          </p:cNvPr>
          <p:cNvSpPr>
            <a:spLocks noGrp="1"/>
          </p:cNvSpPr>
          <p:nvPr>
            <p:ph type="dt" sz="half" idx="10"/>
          </p:nvPr>
        </p:nvSpPr>
        <p:spPr/>
        <p:txBody>
          <a:bodyPr/>
          <a:lstStyle/>
          <a:p>
            <a:fld id="{94F77729-A1C6-544B-B878-C0E11C9ABE66}" type="datetimeFigureOut">
              <a:rPr lang="en-SE" smtClean="0"/>
              <a:t>2024-09-09</a:t>
            </a:fld>
            <a:endParaRPr lang="en-SE"/>
          </a:p>
        </p:txBody>
      </p:sp>
      <p:sp>
        <p:nvSpPr>
          <p:cNvPr id="8" name="Footer Placeholder 7">
            <a:extLst>
              <a:ext uri="{FF2B5EF4-FFF2-40B4-BE49-F238E27FC236}">
                <a16:creationId xmlns:a16="http://schemas.microsoft.com/office/drawing/2014/main" id="{E9E5E915-73AA-E895-4002-B466DCB49F71}"/>
              </a:ext>
            </a:extLst>
          </p:cNvPr>
          <p:cNvSpPr>
            <a:spLocks noGrp="1"/>
          </p:cNvSpPr>
          <p:nvPr>
            <p:ph type="ftr" sz="quarter" idx="11"/>
          </p:nvPr>
        </p:nvSpPr>
        <p:spPr/>
        <p:txBody>
          <a:bodyPr/>
          <a:lstStyle/>
          <a:p>
            <a:endParaRPr lang="en-SE"/>
          </a:p>
        </p:txBody>
      </p:sp>
      <p:sp>
        <p:nvSpPr>
          <p:cNvPr id="9" name="Slide Number Placeholder 8">
            <a:extLst>
              <a:ext uri="{FF2B5EF4-FFF2-40B4-BE49-F238E27FC236}">
                <a16:creationId xmlns:a16="http://schemas.microsoft.com/office/drawing/2014/main" id="{5B96541A-B868-34D8-F62D-A4FCAB0A307E}"/>
              </a:ext>
            </a:extLst>
          </p:cNvPr>
          <p:cNvSpPr>
            <a:spLocks noGrp="1"/>
          </p:cNvSpPr>
          <p:nvPr>
            <p:ph type="sldNum" sz="quarter" idx="12"/>
          </p:nvPr>
        </p:nvSpPr>
        <p:spPr/>
        <p:txBody>
          <a:bodyPr/>
          <a:lstStyle/>
          <a:p>
            <a:fld id="{BDD9937C-75D2-E543-8B60-D2774B005DC9}" type="slidenum">
              <a:rPr lang="en-SE" smtClean="0"/>
              <a:t>‹#›</a:t>
            </a:fld>
            <a:endParaRPr lang="en-SE"/>
          </a:p>
        </p:txBody>
      </p:sp>
    </p:spTree>
    <p:extLst>
      <p:ext uri="{BB962C8B-B14F-4D97-AF65-F5344CB8AC3E}">
        <p14:creationId xmlns:p14="http://schemas.microsoft.com/office/powerpoint/2010/main" val="1856303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4FBD4-2E40-49D9-5C72-53F4BF10C160}"/>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596A9601-9E0B-BA8F-F6B2-D513B0D3509D}"/>
              </a:ext>
            </a:extLst>
          </p:cNvPr>
          <p:cNvSpPr>
            <a:spLocks noGrp="1"/>
          </p:cNvSpPr>
          <p:nvPr>
            <p:ph type="dt" sz="half" idx="10"/>
          </p:nvPr>
        </p:nvSpPr>
        <p:spPr/>
        <p:txBody>
          <a:bodyPr/>
          <a:lstStyle/>
          <a:p>
            <a:fld id="{94F77729-A1C6-544B-B878-C0E11C9ABE66}" type="datetimeFigureOut">
              <a:rPr lang="en-SE" smtClean="0"/>
              <a:t>2024-09-09</a:t>
            </a:fld>
            <a:endParaRPr lang="en-SE"/>
          </a:p>
        </p:txBody>
      </p:sp>
      <p:sp>
        <p:nvSpPr>
          <p:cNvPr id="4" name="Footer Placeholder 3">
            <a:extLst>
              <a:ext uri="{FF2B5EF4-FFF2-40B4-BE49-F238E27FC236}">
                <a16:creationId xmlns:a16="http://schemas.microsoft.com/office/drawing/2014/main" id="{2ED5D2D9-98BE-A7AE-3370-EF5356F2FDEF}"/>
              </a:ext>
            </a:extLst>
          </p:cNvPr>
          <p:cNvSpPr>
            <a:spLocks noGrp="1"/>
          </p:cNvSpPr>
          <p:nvPr>
            <p:ph type="ftr" sz="quarter" idx="11"/>
          </p:nvPr>
        </p:nvSpPr>
        <p:spPr/>
        <p:txBody>
          <a:bodyPr/>
          <a:lstStyle/>
          <a:p>
            <a:endParaRPr lang="en-SE"/>
          </a:p>
        </p:txBody>
      </p:sp>
      <p:sp>
        <p:nvSpPr>
          <p:cNvPr id="5" name="Slide Number Placeholder 4">
            <a:extLst>
              <a:ext uri="{FF2B5EF4-FFF2-40B4-BE49-F238E27FC236}">
                <a16:creationId xmlns:a16="http://schemas.microsoft.com/office/drawing/2014/main" id="{AC0A2ED2-FA56-45D5-4FBE-A92EE32F20E1}"/>
              </a:ext>
            </a:extLst>
          </p:cNvPr>
          <p:cNvSpPr>
            <a:spLocks noGrp="1"/>
          </p:cNvSpPr>
          <p:nvPr>
            <p:ph type="sldNum" sz="quarter" idx="12"/>
          </p:nvPr>
        </p:nvSpPr>
        <p:spPr/>
        <p:txBody>
          <a:bodyPr/>
          <a:lstStyle/>
          <a:p>
            <a:fld id="{BDD9937C-75D2-E543-8B60-D2774B005DC9}" type="slidenum">
              <a:rPr lang="en-SE" smtClean="0"/>
              <a:t>‹#›</a:t>
            </a:fld>
            <a:endParaRPr lang="en-SE"/>
          </a:p>
        </p:txBody>
      </p:sp>
    </p:spTree>
    <p:extLst>
      <p:ext uri="{BB962C8B-B14F-4D97-AF65-F5344CB8AC3E}">
        <p14:creationId xmlns:p14="http://schemas.microsoft.com/office/powerpoint/2010/main" val="2429416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FC6975-1E4F-46F7-449D-34718180D1B8}"/>
              </a:ext>
            </a:extLst>
          </p:cNvPr>
          <p:cNvSpPr>
            <a:spLocks noGrp="1"/>
          </p:cNvSpPr>
          <p:nvPr>
            <p:ph type="dt" sz="half" idx="10"/>
          </p:nvPr>
        </p:nvSpPr>
        <p:spPr/>
        <p:txBody>
          <a:bodyPr/>
          <a:lstStyle/>
          <a:p>
            <a:fld id="{94F77729-A1C6-544B-B878-C0E11C9ABE66}" type="datetimeFigureOut">
              <a:rPr lang="en-SE" smtClean="0"/>
              <a:t>2024-09-09</a:t>
            </a:fld>
            <a:endParaRPr lang="en-SE"/>
          </a:p>
        </p:txBody>
      </p:sp>
      <p:sp>
        <p:nvSpPr>
          <p:cNvPr id="3" name="Footer Placeholder 2">
            <a:extLst>
              <a:ext uri="{FF2B5EF4-FFF2-40B4-BE49-F238E27FC236}">
                <a16:creationId xmlns:a16="http://schemas.microsoft.com/office/drawing/2014/main" id="{3CBAFAFF-FA72-31D8-D6F8-FBE0CED902A9}"/>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59CD268C-4039-D146-CD3D-868C239A43B8}"/>
              </a:ext>
            </a:extLst>
          </p:cNvPr>
          <p:cNvSpPr>
            <a:spLocks noGrp="1"/>
          </p:cNvSpPr>
          <p:nvPr>
            <p:ph type="sldNum" sz="quarter" idx="12"/>
          </p:nvPr>
        </p:nvSpPr>
        <p:spPr/>
        <p:txBody>
          <a:bodyPr/>
          <a:lstStyle/>
          <a:p>
            <a:fld id="{BDD9937C-75D2-E543-8B60-D2774B005DC9}" type="slidenum">
              <a:rPr lang="en-SE" smtClean="0"/>
              <a:t>‹#›</a:t>
            </a:fld>
            <a:endParaRPr lang="en-SE"/>
          </a:p>
        </p:txBody>
      </p:sp>
    </p:spTree>
    <p:extLst>
      <p:ext uri="{BB962C8B-B14F-4D97-AF65-F5344CB8AC3E}">
        <p14:creationId xmlns:p14="http://schemas.microsoft.com/office/powerpoint/2010/main" val="3468827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DB111-A031-1CDD-F67E-C0863790C91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FE3EC337-5840-A5D1-183A-97DC181CD3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D3F9E6CA-31E9-2222-CF25-ABFF68CD36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C42CA55-CC48-6D31-DB0C-F4B53A9CBBDF}"/>
              </a:ext>
            </a:extLst>
          </p:cNvPr>
          <p:cNvSpPr>
            <a:spLocks noGrp="1"/>
          </p:cNvSpPr>
          <p:nvPr>
            <p:ph type="dt" sz="half" idx="10"/>
          </p:nvPr>
        </p:nvSpPr>
        <p:spPr/>
        <p:txBody>
          <a:bodyPr/>
          <a:lstStyle/>
          <a:p>
            <a:fld id="{94F77729-A1C6-544B-B878-C0E11C9ABE66}" type="datetimeFigureOut">
              <a:rPr lang="en-SE" smtClean="0"/>
              <a:t>2024-09-09</a:t>
            </a:fld>
            <a:endParaRPr lang="en-SE"/>
          </a:p>
        </p:txBody>
      </p:sp>
      <p:sp>
        <p:nvSpPr>
          <p:cNvPr id="6" name="Footer Placeholder 5">
            <a:extLst>
              <a:ext uri="{FF2B5EF4-FFF2-40B4-BE49-F238E27FC236}">
                <a16:creationId xmlns:a16="http://schemas.microsoft.com/office/drawing/2014/main" id="{F2BEDF49-3498-7088-AB00-D38D704331F5}"/>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A76DC3D6-8EB0-1DAF-9F10-9528EA0ABDC2}"/>
              </a:ext>
            </a:extLst>
          </p:cNvPr>
          <p:cNvSpPr>
            <a:spLocks noGrp="1"/>
          </p:cNvSpPr>
          <p:nvPr>
            <p:ph type="sldNum" sz="quarter" idx="12"/>
          </p:nvPr>
        </p:nvSpPr>
        <p:spPr/>
        <p:txBody>
          <a:bodyPr/>
          <a:lstStyle/>
          <a:p>
            <a:fld id="{BDD9937C-75D2-E543-8B60-D2774B005DC9}" type="slidenum">
              <a:rPr lang="en-SE" smtClean="0"/>
              <a:t>‹#›</a:t>
            </a:fld>
            <a:endParaRPr lang="en-SE"/>
          </a:p>
        </p:txBody>
      </p:sp>
    </p:spTree>
    <p:extLst>
      <p:ext uri="{BB962C8B-B14F-4D97-AF65-F5344CB8AC3E}">
        <p14:creationId xmlns:p14="http://schemas.microsoft.com/office/powerpoint/2010/main" val="1499495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6C05A-6FA3-4936-33A5-10589629172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B2585FE0-407D-19BA-EDB6-8306C1F0F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2804E073-C835-0692-A966-875B5BC262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B2634A3-48AC-B9A2-E137-C56AC9817229}"/>
              </a:ext>
            </a:extLst>
          </p:cNvPr>
          <p:cNvSpPr>
            <a:spLocks noGrp="1"/>
          </p:cNvSpPr>
          <p:nvPr>
            <p:ph type="dt" sz="half" idx="10"/>
          </p:nvPr>
        </p:nvSpPr>
        <p:spPr/>
        <p:txBody>
          <a:bodyPr/>
          <a:lstStyle/>
          <a:p>
            <a:fld id="{94F77729-A1C6-544B-B878-C0E11C9ABE66}" type="datetimeFigureOut">
              <a:rPr lang="en-SE" smtClean="0"/>
              <a:t>2024-09-09</a:t>
            </a:fld>
            <a:endParaRPr lang="en-SE"/>
          </a:p>
        </p:txBody>
      </p:sp>
      <p:sp>
        <p:nvSpPr>
          <p:cNvPr id="6" name="Footer Placeholder 5">
            <a:extLst>
              <a:ext uri="{FF2B5EF4-FFF2-40B4-BE49-F238E27FC236}">
                <a16:creationId xmlns:a16="http://schemas.microsoft.com/office/drawing/2014/main" id="{22B0CE96-A1DF-FBBD-5C45-71EE6EF2456D}"/>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EA1177D1-AEED-E00A-3D8A-D5E37A9A53EB}"/>
              </a:ext>
            </a:extLst>
          </p:cNvPr>
          <p:cNvSpPr>
            <a:spLocks noGrp="1"/>
          </p:cNvSpPr>
          <p:nvPr>
            <p:ph type="sldNum" sz="quarter" idx="12"/>
          </p:nvPr>
        </p:nvSpPr>
        <p:spPr/>
        <p:txBody>
          <a:bodyPr/>
          <a:lstStyle/>
          <a:p>
            <a:fld id="{BDD9937C-75D2-E543-8B60-D2774B005DC9}" type="slidenum">
              <a:rPr lang="en-SE" smtClean="0"/>
              <a:t>‹#›</a:t>
            </a:fld>
            <a:endParaRPr lang="en-SE"/>
          </a:p>
        </p:txBody>
      </p:sp>
    </p:spTree>
    <p:extLst>
      <p:ext uri="{BB962C8B-B14F-4D97-AF65-F5344CB8AC3E}">
        <p14:creationId xmlns:p14="http://schemas.microsoft.com/office/powerpoint/2010/main" val="942759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49F924-630C-3338-AAA0-BB6DCC27BC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127419AB-ABAB-EE95-C5FC-BC1877B6C5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57484A5B-EB3D-39B6-D752-AF62B4FF72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F77729-A1C6-544B-B878-C0E11C9ABE66}" type="datetimeFigureOut">
              <a:rPr lang="en-SE" smtClean="0"/>
              <a:t>2024-09-09</a:t>
            </a:fld>
            <a:endParaRPr lang="en-SE"/>
          </a:p>
        </p:txBody>
      </p:sp>
      <p:sp>
        <p:nvSpPr>
          <p:cNvPr id="5" name="Footer Placeholder 4">
            <a:extLst>
              <a:ext uri="{FF2B5EF4-FFF2-40B4-BE49-F238E27FC236}">
                <a16:creationId xmlns:a16="http://schemas.microsoft.com/office/drawing/2014/main" id="{AD2D6F7A-6E83-C78C-E687-C764526FB0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E"/>
          </a:p>
        </p:txBody>
      </p:sp>
      <p:sp>
        <p:nvSpPr>
          <p:cNvPr id="6" name="Slide Number Placeholder 5">
            <a:extLst>
              <a:ext uri="{FF2B5EF4-FFF2-40B4-BE49-F238E27FC236}">
                <a16:creationId xmlns:a16="http://schemas.microsoft.com/office/drawing/2014/main" id="{34AD96E0-2143-F430-9212-03BDFFE74D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DD9937C-75D2-E543-8B60-D2774B005DC9}" type="slidenum">
              <a:rPr lang="en-SE" smtClean="0"/>
              <a:t>‹#›</a:t>
            </a:fld>
            <a:endParaRPr lang="en-SE"/>
          </a:p>
        </p:txBody>
      </p:sp>
    </p:spTree>
    <p:extLst>
      <p:ext uri="{BB962C8B-B14F-4D97-AF65-F5344CB8AC3E}">
        <p14:creationId xmlns:p14="http://schemas.microsoft.com/office/powerpoint/2010/main" val="2545583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itting around a table&#10;&#10;Description automatically generated">
            <a:extLst>
              <a:ext uri="{FF2B5EF4-FFF2-40B4-BE49-F238E27FC236}">
                <a16:creationId xmlns:a16="http://schemas.microsoft.com/office/drawing/2014/main" id="{2E3A8772-D520-C30C-8168-5FC669FC53F2}"/>
              </a:ext>
            </a:extLst>
          </p:cNvPr>
          <p:cNvPicPr>
            <a:picLocks noChangeAspect="1"/>
          </p:cNvPicPr>
          <p:nvPr/>
        </p:nvPicPr>
        <p:blipFill>
          <a:blip r:embed="rId2">
            <a:alphaModFix amt="60000"/>
          </a:blip>
          <a:srcRect t="15751"/>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DB52ECDE-7749-CD1C-234E-0BEB5D63AB30}"/>
              </a:ext>
            </a:extLst>
          </p:cNvPr>
          <p:cNvSpPr>
            <a:spLocks noGrp="1"/>
          </p:cNvSpPr>
          <p:nvPr>
            <p:ph type="title"/>
          </p:nvPr>
        </p:nvSpPr>
        <p:spPr>
          <a:xfrm>
            <a:off x="838200" y="525195"/>
            <a:ext cx="10165218" cy="2806506"/>
          </a:xfrm>
        </p:spPr>
        <p:txBody>
          <a:bodyPr anchor="b">
            <a:normAutofit/>
          </a:bodyPr>
          <a:lstStyle/>
          <a:p>
            <a:r>
              <a:rPr lang="en-GB" sz="4000" b="1" i="0" u="none" strike="noStrike" dirty="0">
                <a:solidFill>
                  <a:srgbClr val="FFFFFF"/>
                </a:solidFill>
                <a:effectLst/>
                <a:latin typeface="Calibri" panose="020F0502020204030204" pitchFamily="34" charset="0"/>
              </a:rPr>
              <a:t>Designing Spaces for Collaboration</a:t>
            </a:r>
            <a:endParaRPr lang="en-SE" sz="4000" b="1" dirty="0">
              <a:solidFill>
                <a:srgbClr val="FFFFFF"/>
              </a:solidFill>
            </a:endParaRPr>
          </a:p>
        </p:txBody>
      </p:sp>
      <p:sp>
        <p:nvSpPr>
          <p:cNvPr id="4" name="Content Placeholder 3">
            <a:extLst>
              <a:ext uri="{FF2B5EF4-FFF2-40B4-BE49-F238E27FC236}">
                <a16:creationId xmlns:a16="http://schemas.microsoft.com/office/drawing/2014/main" id="{500C9D85-3D53-5B0A-E5D0-92120E16CA25}"/>
              </a:ext>
            </a:extLst>
          </p:cNvPr>
          <p:cNvSpPr>
            <a:spLocks noGrp="1"/>
          </p:cNvSpPr>
          <p:nvPr>
            <p:ph idx="1"/>
          </p:nvPr>
        </p:nvSpPr>
        <p:spPr>
          <a:xfrm>
            <a:off x="838200" y="3526300"/>
            <a:ext cx="10165218" cy="2588458"/>
          </a:xfrm>
        </p:spPr>
        <p:txBody>
          <a:bodyPr>
            <a:normAutofit/>
          </a:bodyPr>
          <a:lstStyle/>
          <a:p>
            <a:pPr marL="0" indent="0">
              <a:buNone/>
            </a:pPr>
            <a:r>
              <a:rPr lang="en-SE" sz="2000" b="1" dirty="0">
                <a:solidFill>
                  <a:srgbClr val="FFFFFF"/>
                </a:solidFill>
              </a:rPr>
              <a:t>Jonas Nordquist</a:t>
            </a:r>
            <a:r>
              <a:rPr lang="en-SE" sz="2000" dirty="0">
                <a:solidFill>
                  <a:srgbClr val="FFFFFF"/>
                </a:solidFill>
              </a:rPr>
              <a:t>, PhD </a:t>
            </a:r>
          </a:p>
          <a:p>
            <a:pPr marL="0" indent="0">
              <a:buNone/>
            </a:pPr>
            <a:r>
              <a:rPr lang="en-SE" sz="2000" dirty="0">
                <a:solidFill>
                  <a:srgbClr val="FFFFFF"/>
                </a:solidFill>
              </a:rPr>
              <a:t>Associate Residency Director, Karolinska University Hospital / Karolinska Institutet, Sweden</a:t>
            </a:r>
          </a:p>
          <a:p>
            <a:pPr marL="0" indent="0">
              <a:buNone/>
            </a:pPr>
            <a:endParaRPr lang="en-SE" sz="2000" dirty="0">
              <a:solidFill>
                <a:srgbClr val="FFFFFF"/>
              </a:solidFill>
            </a:endParaRPr>
          </a:p>
          <a:p>
            <a:pPr marL="0" indent="0">
              <a:buNone/>
            </a:pPr>
            <a:r>
              <a:rPr lang="en-SE" sz="2000" dirty="0">
                <a:solidFill>
                  <a:srgbClr val="FFFFFF"/>
                </a:solidFill>
              </a:rPr>
              <a:t>Senior Fellow (hon), School of Medicine, Dentistry and Health Sciences, University of Melbourne, Australia </a:t>
            </a:r>
          </a:p>
          <a:p>
            <a:pPr marL="0" indent="0">
              <a:buNone/>
            </a:pPr>
            <a:endParaRPr lang="en-SE" sz="2000" dirty="0">
              <a:solidFill>
                <a:srgbClr val="FFFFFF"/>
              </a:solidFill>
            </a:endParaRPr>
          </a:p>
        </p:txBody>
      </p:sp>
    </p:spTree>
    <p:extLst>
      <p:ext uri="{BB962C8B-B14F-4D97-AF65-F5344CB8AC3E}">
        <p14:creationId xmlns:p14="http://schemas.microsoft.com/office/powerpoint/2010/main" val="1408342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ectangle 820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Orientalism: Edward Said's groundbreaking book explained">
            <a:extLst>
              <a:ext uri="{FF2B5EF4-FFF2-40B4-BE49-F238E27FC236}">
                <a16:creationId xmlns:a16="http://schemas.microsoft.com/office/drawing/2014/main" id="{2000C1DE-4441-ACC0-DA83-A4434DAE533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7962" y="299509"/>
            <a:ext cx="4083986" cy="625898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005071-2186-D803-0395-CD673EB8B473}"/>
              </a:ext>
            </a:extLst>
          </p:cNvPr>
          <p:cNvSpPr>
            <a:spLocks noGrp="1"/>
          </p:cNvSpPr>
          <p:nvPr>
            <p:ph idx="1"/>
          </p:nvPr>
        </p:nvSpPr>
        <p:spPr>
          <a:xfrm>
            <a:off x="6392583" y="2645922"/>
            <a:ext cx="4434721" cy="3710427"/>
          </a:xfrm>
        </p:spPr>
        <p:txBody>
          <a:bodyPr anchor="t">
            <a:normAutofit/>
          </a:bodyPr>
          <a:lstStyle/>
          <a:p>
            <a:pPr marL="0" indent="0">
              <a:buNone/>
            </a:pPr>
            <a:r>
              <a:rPr lang="en-GB" sz="4000" i="1" dirty="0">
                <a:solidFill>
                  <a:schemeClr val="tx1">
                    <a:alpha val="80000"/>
                  </a:schemeClr>
                </a:solidFill>
                <a:effectLst/>
                <a:latin typeface="Helvetica" pitchFamily="2" charset="0"/>
              </a:rPr>
              <a:t>Dominant Cultures needs to create “the others” to self-define</a:t>
            </a:r>
          </a:p>
          <a:p>
            <a:endParaRPr lang="en-GB" sz="2000" i="1" dirty="0">
              <a:solidFill>
                <a:schemeClr val="tx1">
                  <a:alpha val="80000"/>
                </a:schemeClr>
              </a:solidFill>
              <a:latin typeface="Helvetica" pitchFamily="2" charset="0"/>
            </a:endParaRPr>
          </a:p>
          <a:p>
            <a:endParaRPr lang="en-GB" sz="2000" i="1" dirty="0">
              <a:solidFill>
                <a:schemeClr val="tx1">
                  <a:alpha val="80000"/>
                </a:schemeClr>
              </a:solidFill>
              <a:effectLst/>
              <a:latin typeface="Helvetica" pitchFamily="2" charset="0"/>
            </a:endParaRPr>
          </a:p>
          <a:p>
            <a:pPr marL="0" indent="0">
              <a:buNone/>
            </a:pPr>
            <a:endParaRPr lang="en-SE" sz="2000" dirty="0">
              <a:solidFill>
                <a:schemeClr val="tx1">
                  <a:alpha val="80000"/>
                </a:schemeClr>
              </a:solidFill>
            </a:endParaRPr>
          </a:p>
        </p:txBody>
      </p:sp>
      <p:cxnSp>
        <p:nvCxnSpPr>
          <p:cNvPr id="8203" name="Straight Connector 820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844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3673EE-547D-1076-A3C9-50334B5F98F2}"/>
              </a:ext>
            </a:extLst>
          </p:cNvPr>
          <p:cNvSpPr>
            <a:spLocks noGrp="1"/>
          </p:cNvSpPr>
          <p:nvPr>
            <p:ph type="title"/>
          </p:nvPr>
        </p:nvSpPr>
        <p:spPr>
          <a:xfrm>
            <a:off x="761800" y="762001"/>
            <a:ext cx="5334197" cy="1708242"/>
          </a:xfrm>
        </p:spPr>
        <p:txBody>
          <a:bodyPr anchor="ctr">
            <a:normAutofit fontScale="90000"/>
          </a:bodyPr>
          <a:lstStyle/>
          <a:p>
            <a:r>
              <a:rPr lang="en-SE" sz="4000" dirty="0"/>
              <a:t>Erving Goffman’s </a:t>
            </a:r>
            <a:br>
              <a:rPr lang="en-SE" sz="4000" dirty="0"/>
            </a:br>
            <a:r>
              <a:rPr lang="en-SE" sz="4000" dirty="0"/>
              <a:t>Front stage and Backstage </a:t>
            </a:r>
          </a:p>
        </p:txBody>
      </p:sp>
      <p:sp>
        <p:nvSpPr>
          <p:cNvPr id="3" name="Content Placeholder 2">
            <a:extLst>
              <a:ext uri="{FF2B5EF4-FFF2-40B4-BE49-F238E27FC236}">
                <a16:creationId xmlns:a16="http://schemas.microsoft.com/office/drawing/2014/main" id="{67FFC3BA-2C8F-4551-34F5-E3DD587EF833}"/>
              </a:ext>
            </a:extLst>
          </p:cNvPr>
          <p:cNvSpPr>
            <a:spLocks noGrp="1"/>
          </p:cNvSpPr>
          <p:nvPr>
            <p:ph idx="1"/>
          </p:nvPr>
        </p:nvSpPr>
        <p:spPr>
          <a:xfrm>
            <a:off x="761800" y="2470244"/>
            <a:ext cx="5334197" cy="3769835"/>
          </a:xfrm>
        </p:spPr>
        <p:txBody>
          <a:bodyPr anchor="ctr">
            <a:normAutofit/>
          </a:bodyPr>
          <a:lstStyle/>
          <a:p>
            <a:pPr>
              <a:buFontTx/>
              <a:buChar char="-"/>
            </a:pPr>
            <a:r>
              <a:rPr lang="en-SE" sz="3200" dirty="0"/>
              <a:t>Portray a role</a:t>
            </a:r>
          </a:p>
          <a:p>
            <a:pPr>
              <a:buFontTx/>
              <a:buChar char="-"/>
            </a:pPr>
            <a:r>
              <a:rPr lang="en-SE" sz="3200" dirty="0"/>
              <a:t>Socialization </a:t>
            </a:r>
          </a:p>
        </p:txBody>
      </p:sp>
      <p:pic>
        <p:nvPicPr>
          <p:cNvPr id="16" name="Picture 15" descr="Close up photo of a microphone in an outdoor concert">
            <a:extLst>
              <a:ext uri="{FF2B5EF4-FFF2-40B4-BE49-F238E27FC236}">
                <a16:creationId xmlns:a16="http://schemas.microsoft.com/office/drawing/2014/main" id="{CC7B4501-13A6-B2BE-4729-74CCED0F44B5}"/>
              </a:ext>
            </a:extLst>
          </p:cNvPr>
          <p:cNvPicPr>
            <a:picLocks noChangeAspect="1"/>
          </p:cNvPicPr>
          <p:nvPr/>
        </p:nvPicPr>
        <p:blipFill>
          <a:blip r:embed="rId2"/>
          <a:srcRect l="20032" r="28131"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895017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04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C451C0E-10AB-5FD5-4B9D-712E104D20D5}"/>
              </a:ext>
            </a:extLst>
          </p:cNvPr>
          <p:cNvPicPr>
            <a:picLocks noChangeAspect="1"/>
          </p:cNvPicPr>
          <p:nvPr/>
        </p:nvPicPr>
        <p:blipFill>
          <a:blip r:embed="rId3"/>
          <a:stretch>
            <a:fillRect/>
          </a:stretch>
        </p:blipFill>
        <p:spPr>
          <a:xfrm>
            <a:off x="1639148" y="643467"/>
            <a:ext cx="8913704" cy="5571066"/>
          </a:xfrm>
          <a:prstGeom prst="rect">
            <a:avLst/>
          </a:prstGeom>
        </p:spPr>
      </p:pic>
    </p:spTree>
    <p:extLst>
      <p:ext uri="{BB962C8B-B14F-4D97-AF65-F5344CB8AC3E}">
        <p14:creationId xmlns:p14="http://schemas.microsoft.com/office/powerpoint/2010/main" val="352896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4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ower: A Radical View: Steven Lukes: Red Globe Press">
            <a:extLst>
              <a:ext uri="{FF2B5EF4-FFF2-40B4-BE49-F238E27FC236}">
                <a16:creationId xmlns:a16="http://schemas.microsoft.com/office/drawing/2014/main" id="{0C5E637E-0659-E3DE-E810-5F00BB06460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87910" y="643467"/>
            <a:ext cx="381618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065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2B1A15-1CA5-E2FE-0003-297DEAC476B9}"/>
              </a:ext>
            </a:extLst>
          </p:cNvPr>
          <p:cNvSpPr>
            <a:spLocks noGrp="1"/>
          </p:cNvSpPr>
          <p:nvPr>
            <p:ph type="title"/>
          </p:nvPr>
        </p:nvSpPr>
        <p:spPr>
          <a:xfrm>
            <a:off x="1383564" y="348865"/>
            <a:ext cx="9718111" cy="1576446"/>
          </a:xfrm>
        </p:spPr>
        <p:txBody>
          <a:bodyPr anchor="ctr">
            <a:normAutofit/>
          </a:bodyPr>
          <a:lstStyle/>
          <a:p>
            <a:pPr algn="ctr"/>
            <a:r>
              <a:rPr lang="en-SE" sz="4000" dirty="0">
                <a:solidFill>
                  <a:srgbClr val="FFFFFF"/>
                </a:solidFill>
              </a:rPr>
              <a:t>Power</a:t>
            </a:r>
          </a:p>
        </p:txBody>
      </p:sp>
      <p:graphicFrame>
        <p:nvGraphicFramePr>
          <p:cNvPr id="5" name="Content Placeholder 2">
            <a:extLst>
              <a:ext uri="{FF2B5EF4-FFF2-40B4-BE49-F238E27FC236}">
                <a16:creationId xmlns:a16="http://schemas.microsoft.com/office/drawing/2014/main" id="{D2928E0F-54FD-CE3C-95CE-7812A0C69CED}"/>
              </a:ext>
            </a:extLst>
          </p:cNvPr>
          <p:cNvGraphicFramePr>
            <a:graphicFrameLocks noGrp="1"/>
          </p:cNvGraphicFramePr>
          <p:nvPr>
            <p:ph idx="1"/>
            <p:extLst>
              <p:ext uri="{D42A27DB-BD31-4B8C-83A1-F6EECF244321}">
                <p14:modId xmlns:p14="http://schemas.microsoft.com/office/powerpoint/2010/main" val="372046338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1887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rtworld - New works by a destructive painter | Art.Salon">
            <a:extLst>
              <a:ext uri="{FF2B5EF4-FFF2-40B4-BE49-F238E27FC236}">
                <a16:creationId xmlns:a16="http://schemas.microsoft.com/office/drawing/2014/main" id="{A3200E27-FECA-244F-6545-0C71C8C47C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94" b="20607"/>
          <a:stretch/>
        </p:blipFill>
        <p:spPr bwMode="auto">
          <a:xfrm>
            <a:off x="-143199"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711104-058A-483A-4A1B-1B004DC502F1}"/>
              </a:ext>
            </a:extLst>
          </p:cNvPr>
          <p:cNvSpPr txBox="1"/>
          <p:nvPr/>
        </p:nvSpPr>
        <p:spPr>
          <a:xfrm>
            <a:off x="826265" y="6362507"/>
            <a:ext cx="6213512" cy="369332"/>
          </a:xfrm>
          <a:prstGeom prst="rect">
            <a:avLst/>
          </a:prstGeom>
          <a:noFill/>
        </p:spPr>
        <p:txBody>
          <a:bodyPr wrap="square">
            <a:spAutoFit/>
          </a:bodyPr>
          <a:lstStyle/>
          <a:p>
            <a:r>
              <a:rPr lang="en-SE" dirty="0">
                <a:solidFill>
                  <a:schemeClr val="bg1"/>
                </a:solidFill>
              </a:rPr>
              <a:t>Firelei, Báez</a:t>
            </a:r>
          </a:p>
        </p:txBody>
      </p:sp>
    </p:spTree>
    <p:extLst>
      <p:ext uri="{BB962C8B-B14F-4D97-AF65-F5344CB8AC3E}">
        <p14:creationId xmlns:p14="http://schemas.microsoft.com/office/powerpoint/2010/main" val="275108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3" name="Rectangle 143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338" name="Picture 2" descr="Tintin in the Congo: is Hergé's classic comic finally destined for  cancellation?">
            <a:extLst>
              <a:ext uri="{FF2B5EF4-FFF2-40B4-BE49-F238E27FC236}">
                <a16:creationId xmlns:a16="http://schemas.microsoft.com/office/drawing/2014/main" id="{1274BFCD-F742-7980-7D89-40BAE545A65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00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004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53" name="Arc 615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55" name="Freeform: Shape 615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146" name="Picture 2" descr="On Intersectionality: The Essential Writings of Kimberlé Crenshaw by Kimberlé  Crenshaw | Goodreads">
            <a:extLst>
              <a:ext uri="{FF2B5EF4-FFF2-40B4-BE49-F238E27FC236}">
                <a16:creationId xmlns:a16="http://schemas.microsoft.com/office/drawing/2014/main" id="{0943B605-06A7-BB51-23F1-3401DF6897A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15119" y="511293"/>
            <a:ext cx="3753506"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8FE5BC4-D398-2BA7-35D1-C5099B6B58E5}"/>
              </a:ext>
            </a:extLst>
          </p:cNvPr>
          <p:cNvSpPr>
            <a:spLocks noGrp="1"/>
          </p:cNvSpPr>
          <p:nvPr>
            <p:ph idx="1"/>
          </p:nvPr>
        </p:nvSpPr>
        <p:spPr>
          <a:xfrm>
            <a:off x="5894962" y="1984443"/>
            <a:ext cx="5458838" cy="4192520"/>
          </a:xfrm>
        </p:spPr>
        <p:txBody>
          <a:bodyPr>
            <a:normAutofit/>
          </a:bodyPr>
          <a:lstStyle/>
          <a:p>
            <a:endParaRPr lang="en-GB" i="1" dirty="0">
              <a:latin typeface="Helvetica" pitchFamily="2" charset="0"/>
            </a:endParaRPr>
          </a:p>
          <a:p>
            <a:pPr marL="0" indent="0">
              <a:buNone/>
            </a:pPr>
            <a:r>
              <a:rPr lang="en-GB" b="1" dirty="0">
                <a:latin typeface="Arial" panose="020B0604020202020204" pitchFamily="34" charset="0"/>
              </a:rPr>
              <a:t>R</a:t>
            </a:r>
            <a:r>
              <a:rPr lang="en-GB" b="1" i="0" u="none" strike="noStrike" dirty="0">
                <a:effectLst/>
                <a:latin typeface="Arial" panose="020B0604020202020204" pitchFamily="34" charset="0"/>
              </a:rPr>
              <a:t>ace, class, gender, and other individual characteristics “intersect” with</a:t>
            </a:r>
            <a:r>
              <a:rPr lang="en-GB" b="0" i="0" u="none" strike="noStrike" dirty="0">
                <a:effectLst/>
                <a:latin typeface="Arial" panose="020B0604020202020204" pitchFamily="34" charset="0"/>
              </a:rPr>
              <a:t> </a:t>
            </a:r>
            <a:r>
              <a:rPr lang="en-GB" b="1" i="0" u="none" strike="noStrike" dirty="0">
                <a:effectLst/>
                <a:latin typeface="Arial" panose="020B0604020202020204" pitchFamily="34" charset="0"/>
              </a:rPr>
              <a:t>one another</a:t>
            </a:r>
            <a:endParaRPr lang="en-GB" b="1" dirty="0">
              <a:effectLst/>
              <a:latin typeface="Helvetica" pitchFamily="2" charset="0"/>
            </a:endParaRPr>
          </a:p>
          <a:p>
            <a:endParaRPr lang="en-SE" dirty="0"/>
          </a:p>
        </p:txBody>
      </p:sp>
    </p:spTree>
    <p:extLst>
      <p:ext uri="{BB962C8B-B14F-4D97-AF65-F5344CB8AC3E}">
        <p14:creationId xmlns:p14="http://schemas.microsoft.com/office/powerpoint/2010/main" val="3630054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6B4F00-640A-7533-404E-9754A466BEAA}"/>
              </a:ext>
            </a:extLst>
          </p:cNvPr>
          <p:cNvSpPr>
            <a:spLocks noGrp="1"/>
          </p:cNvSpPr>
          <p:nvPr>
            <p:ph type="title"/>
          </p:nvPr>
        </p:nvSpPr>
        <p:spPr>
          <a:xfrm>
            <a:off x="1285240" y="1050595"/>
            <a:ext cx="8074815" cy="1618489"/>
          </a:xfrm>
        </p:spPr>
        <p:txBody>
          <a:bodyPr anchor="ctr">
            <a:normAutofit/>
          </a:bodyPr>
          <a:lstStyle/>
          <a:p>
            <a:pPr>
              <a:spcBef>
                <a:spcPts val="600"/>
              </a:spcBef>
              <a:spcAft>
                <a:spcPts val="800"/>
              </a:spcAft>
            </a:pPr>
            <a:r>
              <a:rPr lang="en-SE" sz="5000" b="1" dirty="0">
                <a:latin typeface="+mn-lt"/>
              </a:rPr>
              <a:t>Nordquist &amp; </a:t>
            </a:r>
            <a:r>
              <a:rPr lang="en-US" sz="5000" b="1" dirty="0">
                <a:effectLst/>
                <a:latin typeface="+mn-lt"/>
                <a:ea typeface="Arial" panose="020B0604020202020204" pitchFamily="34" charset="0"/>
              </a:rPr>
              <a:t>Philibert</a:t>
            </a:r>
            <a:r>
              <a:rPr lang="en-US" sz="5000" dirty="0">
                <a:effectLst/>
                <a:latin typeface="+mn-lt"/>
                <a:ea typeface="Arial" panose="020B0604020202020204" pitchFamily="34" charset="0"/>
              </a:rPr>
              <a:t>:</a:t>
            </a:r>
            <a:br>
              <a:rPr lang="en-SE" sz="5000" dirty="0">
                <a:effectLst/>
                <a:latin typeface="+mn-lt"/>
                <a:ea typeface="Calibri" panose="020F0502020204030204" pitchFamily="34" charset="0"/>
              </a:rPr>
            </a:br>
            <a:endParaRPr lang="en-SE" sz="5000" dirty="0">
              <a:latin typeface="+mn-lt"/>
            </a:endParaRPr>
          </a:p>
        </p:txBody>
      </p:sp>
      <p:sp>
        <p:nvSpPr>
          <p:cNvPr id="3" name="Content Placeholder 2">
            <a:extLst>
              <a:ext uri="{FF2B5EF4-FFF2-40B4-BE49-F238E27FC236}">
                <a16:creationId xmlns:a16="http://schemas.microsoft.com/office/drawing/2014/main" id="{54AC7039-7AA1-F865-35E9-C28DA10A66FF}"/>
              </a:ext>
            </a:extLst>
          </p:cNvPr>
          <p:cNvSpPr>
            <a:spLocks noGrp="1"/>
          </p:cNvSpPr>
          <p:nvPr>
            <p:ph idx="1"/>
          </p:nvPr>
        </p:nvSpPr>
        <p:spPr>
          <a:xfrm>
            <a:off x="1285240" y="2969469"/>
            <a:ext cx="8074815" cy="2800395"/>
          </a:xfrm>
        </p:spPr>
        <p:txBody>
          <a:bodyPr anchor="t">
            <a:normAutofit/>
          </a:bodyPr>
          <a:lstStyle/>
          <a:p>
            <a:pPr marL="0" indent="0">
              <a:buNone/>
            </a:pPr>
            <a:r>
              <a:rPr lang="en-US" sz="2400" i="1">
                <a:effectLst/>
                <a:highlight>
                  <a:srgbClr val="FFFFFF"/>
                </a:highlight>
                <a:latin typeface="Arial" panose="020B0604020202020204" pitchFamily="34" charset="0"/>
                <a:ea typeface="Arial" panose="020B0604020202020204" pitchFamily="34" charset="0"/>
              </a:rPr>
              <a:t>“The </a:t>
            </a:r>
            <a:r>
              <a:rPr lang="en-US" sz="2400" i="1">
                <a:effectLst/>
                <a:latin typeface="Arial" panose="020B0604020202020204" pitchFamily="34" charset="0"/>
                <a:ea typeface="Calibri" panose="020F0502020204030204" pitchFamily="34" charset="0"/>
              </a:rPr>
              <a:t>physical LE for IPE benefits from efforts to change “dedicated” spaces to shared areas to reduce professional segregation and facilitate engagement. This is particularly important for informal spaces where interaction and socialization occurs.”</a:t>
            </a:r>
            <a:endParaRPr lang="en-SE" sz="2400" i="1"/>
          </a:p>
        </p:txBody>
      </p:sp>
    </p:spTree>
    <p:extLst>
      <p:ext uri="{BB962C8B-B14F-4D97-AF65-F5344CB8AC3E}">
        <p14:creationId xmlns:p14="http://schemas.microsoft.com/office/powerpoint/2010/main" val="49274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C4C42016-34C0-4D37-91CF-4830826960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0" name="Color">
              <a:extLst>
                <a:ext uri="{FF2B5EF4-FFF2-40B4-BE49-F238E27FC236}">
                  <a16:creationId xmlns:a16="http://schemas.microsoft.com/office/drawing/2014/main" id="{4EB45A5E-A300-4C79-A5AE-A78AB7C683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a:extLst>
                <a:ext uri="{FF2B5EF4-FFF2-40B4-BE49-F238E27FC236}">
                  <a16:creationId xmlns:a16="http://schemas.microsoft.com/office/drawing/2014/main" id="{A4B8AED9-E236-44C8-A286-D5FAC4AC8F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5A7DBA8A-AFD3-4A43-8CFF-101BE55E4E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4" name="Freeform: Shape 13">
              <a:extLst>
                <a:ext uri="{FF2B5EF4-FFF2-40B4-BE49-F238E27FC236}">
                  <a16:creationId xmlns:a16="http://schemas.microsoft.com/office/drawing/2014/main" id="{19812AD9-E6DC-4032-9634-F8BE9C8B3A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Freeform: Shape 14">
              <a:extLst>
                <a:ext uri="{FF2B5EF4-FFF2-40B4-BE49-F238E27FC236}">
                  <a16:creationId xmlns:a16="http://schemas.microsoft.com/office/drawing/2014/main" id="{D2AFB4EC-2587-41C9-94B0-4F78DFB04C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Freeform: Shape 15">
              <a:extLst>
                <a:ext uri="{FF2B5EF4-FFF2-40B4-BE49-F238E27FC236}">
                  <a16:creationId xmlns:a16="http://schemas.microsoft.com/office/drawing/2014/main" id="{03F997D7-F70D-41BF-9C5D-E357217C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035684B1-1016-4CA6-AA4F-40CF7D9FC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DA0F1A9E-BA7D-4BF5-8200-1A9DB79A4A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E9E0FC27-B989-41F5-AAAA-539EA3DFF3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E6054A11-21E3-4D56-91DB-7E98A6256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C4766CBA-14BC-53A1-097F-0A4AB25BA7CC}"/>
              </a:ext>
            </a:extLst>
          </p:cNvPr>
          <p:cNvSpPr>
            <a:spLocks noGrp="1"/>
          </p:cNvSpPr>
          <p:nvPr>
            <p:ph type="title"/>
          </p:nvPr>
        </p:nvSpPr>
        <p:spPr>
          <a:xfrm>
            <a:off x="789708" y="1014574"/>
            <a:ext cx="5274609" cy="4983889"/>
          </a:xfrm>
        </p:spPr>
        <p:txBody>
          <a:bodyPr vert="horz" lIns="91440" tIns="45720" rIns="91440" bIns="45720" rtlCol="0" anchor="t">
            <a:normAutofit/>
          </a:bodyPr>
          <a:lstStyle/>
          <a:p>
            <a:r>
              <a:rPr lang="en-US" sz="4800" kern="1200">
                <a:solidFill>
                  <a:schemeClr val="bg1"/>
                </a:solidFill>
                <a:latin typeface="+mj-lt"/>
                <a:ea typeface="+mj-ea"/>
                <a:cs typeface="+mj-cs"/>
              </a:rPr>
              <a:t>Past and Present </a:t>
            </a:r>
          </a:p>
        </p:txBody>
      </p:sp>
    </p:spTree>
    <p:extLst>
      <p:ext uri="{BB962C8B-B14F-4D97-AF65-F5344CB8AC3E}">
        <p14:creationId xmlns:p14="http://schemas.microsoft.com/office/powerpoint/2010/main" val="952798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A7F3BF-8763-4074-AD77-92790AF31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A9648D6-B41B-42D0-A817-AE2607B0B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4200" y="554152"/>
            <a:ext cx="574177" cy="1075866"/>
            <a:chOff x="10994200" y="554152"/>
            <a:chExt cx="574177" cy="1075866"/>
          </a:xfrm>
        </p:grpSpPr>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3"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gr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BE8874B9-3D68-CF7C-0C47-84FA3B6544B5}"/>
              </a:ext>
            </a:extLst>
          </p:cNvPr>
          <p:cNvGraphicFramePr>
            <a:graphicFrameLocks noGrp="1"/>
          </p:cNvGraphicFramePr>
          <p:nvPr>
            <p:ph idx="1"/>
            <p:extLst>
              <p:ext uri="{D42A27DB-BD31-4B8C-83A1-F6EECF244321}">
                <p14:modId xmlns:p14="http://schemas.microsoft.com/office/powerpoint/2010/main" val="49212192"/>
              </p:ext>
            </p:extLst>
          </p:nvPr>
        </p:nvGraphicFramePr>
        <p:xfrm>
          <a:off x="1188062" y="1825625"/>
          <a:ext cx="9356107" cy="439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8682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F290DFB-E7CE-33DA-E7A3-FAAE1600778B}"/>
              </a:ext>
            </a:extLst>
          </p:cNvPr>
          <p:cNvGraphicFramePr/>
          <p:nvPr>
            <p:extLst>
              <p:ext uri="{D42A27DB-BD31-4B8C-83A1-F6EECF244321}">
                <p14:modId xmlns:p14="http://schemas.microsoft.com/office/powerpoint/2010/main" val="301068338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2085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3"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95"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97" name="Freeform: Shape 16396">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386" name="Picture 2" descr="Book Review: Life Between Buildings">
            <a:extLst>
              <a:ext uri="{FF2B5EF4-FFF2-40B4-BE49-F238E27FC236}">
                <a16:creationId xmlns:a16="http://schemas.microsoft.com/office/drawing/2014/main" id="{D64925C1-82B3-77A8-0677-98BBAFA6E07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7376" y="1006122"/>
            <a:ext cx="3343202" cy="3948663"/>
          </a:xfrm>
          <a:prstGeom prst="rect">
            <a:avLst/>
          </a:prstGeom>
          <a:noFill/>
          <a:extLst>
            <a:ext uri="{909E8E84-426E-40DD-AFC4-6F175D3DCCD1}">
              <a14:hiddenFill xmlns:a14="http://schemas.microsoft.com/office/drawing/2010/main">
                <a:solidFill>
                  <a:srgbClr val="FFFFFF"/>
                </a:solidFill>
              </a14:hiddenFill>
            </a:ext>
          </a:extLst>
        </p:spPr>
      </p:pic>
      <p:sp>
        <p:nvSpPr>
          <p:cNvPr id="16399" name="Freeform: Shape 16398">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erson sitting at a table with his hands folded&#10;&#10;Description automatically generated">
            <a:extLst>
              <a:ext uri="{FF2B5EF4-FFF2-40B4-BE49-F238E27FC236}">
                <a16:creationId xmlns:a16="http://schemas.microsoft.com/office/drawing/2014/main" id="{D88F362C-B811-F4DD-BC7C-25AC989167BD}"/>
              </a:ext>
            </a:extLst>
          </p:cNvPr>
          <p:cNvPicPr>
            <a:picLocks noChangeAspect="1"/>
          </p:cNvPicPr>
          <p:nvPr/>
        </p:nvPicPr>
        <p:blipFill>
          <a:blip r:embed="rId3"/>
          <a:stretch>
            <a:fillRect/>
          </a:stretch>
        </p:blipFill>
        <p:spPr>
          <a:xfrm>
            <a:off x="5545244" y="2125670"/>
            <a:ext cx="6020730" cy="3145831"/>
          </a:xfrm>
          <a:prstGeom prst="rect">
            <a:avLst/>
          </a:prstGeom>
        </p:spPr>
      </p:pic>
    </p:spTree>
    <p:extLst>
      <p:ext uri="{BB962C8B-B14F-4D97-AF65-F5344CB8AC3E}">
        <p14:creationId xmlns:p14="http://schemas.microsoft.com/office/powerpoint/2010/main" val="3323279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ffee machine on a counter&#10;&#10;Description automatically generated">
            <a:extLst>
              <a:ext uri="{FF2B5EF4-FFF2-40B4-BE49-F238E27FC236}">
                <a16:creationId xmlns:a16="http://schemas.microsoft.com/office/drawing/2014/main" id="{EF45866D-04F1-1A54-63B4-8D023612BE91}"/>
              </a:ext>
            </a:extLst>
          </p:cNvPr>
          <p:cNvPicPr>
            <a:picLocks noChangeAspect="1"/>
          </p:cNvPicPr>
          <p:nvPr/>
        </p:nvPicPr>
        <p:blipFill>
          <a:blip r:embed="rId2"/>
          <a:srcRect l="4001" r="41758" b="-1"/>
          <a:stretch/>
        </p:blipFill>
        <p:spPr>
          <a:xfrm>
            <a:off x="643467" y="643467"/>
            <a:ext cx="5372099" cy="5571066"/>
          </a:xfrm>
          <a:prstGeom prst="rect">
            <a:avLst/>
          </a:prstGeom>
        </p:spPr>
      </p:pic>
      <p:pic>
        <p:nvPicPr>
          <p:cNvPr id="1026" name="Picture 2" descr="A grand staircase in a building with a large window that says'the house of  the president ' | Premium AI-generated image">
            <a:extLst>
              <a:ext uri="{FF2B5EF4-FFF2-40B4-BE49-F238E27FC236}">
                <a16:creationId xmlns:a16="http://schemas.microsoft.com/office/drawing/2014/main" id="{B56160BA-AFF6-B012-FDEF-68CCA1A10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836" r="18039" b="1"/>
          <a:stretch/>
        </p:blipFill>
        <p:spPr bwMode="auto">
          <a:xfrm>
            <a:off x="6176432" y="643467"/>
            <a:ext cx="537210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186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ign on a building&#10;&#10;Description automatically generated">
            <a:extLst>
              <a:ext uri="{FF2B5EF4-FFF2-40B4-BE49-F238E27FC236}">
                <a16:creationId xmlns:a16="http://schemas.microsoft.com/office/drawing/2014/main" id="{FC1F4B1D-BB1E-2938-A427-CB9BB70F647C}"/>
              </a:ext>
            </a:extLst>
          </p:cNvPr>
          <p:cNvPicPr>
            <a:picLocks noChangeAspect="1"/>
          </p:cNvPicPr>
          <p:nvPr/>
        </p:nvPicPr>
        <p:blipFill>
          <a:blip r:embed="rId2"/>
          <a:srcRect t="7711" b="8035"/>
          <a:stretch/>
        </p:blipFill>
        <p:spPr>
          <a:xfrm>
            <a:off x="20" y="1282"/>
            <a:ext cx="12191980" cy="6856718"/>
          </a:xfrm>
          <a:prstGeom prst="rect">
            <a:avLst/>
          </a:prstGeom>
        </p:spPr>
      </p:pic>
    </p:spTree>
    <p:extLst>
      <p:ext uri="{BB962C8B-B14F-4D97-AF65-F5344CB8AC3E}">
        <p14:creationId xmlns:p14="http://schemas.microsoft.com/office/powerpoint/2010/main" val="2823679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view of an office building from the window&#10;&#10;Description automatically generated">
            <a:extLst>
              <a:ext uri="{FF2B5EF4-FFF2-40B4-BE49-F238E27FC236}">
                <a16:creationId xmlns:a16="http://schemas.microsoft.com/office/drawing/2014/main" id="{8B55057A-3C68-10BD-2222-070B005C3006}"/>
              </a:ext>
            </a:extLst>
          </p:cNvPr>
          <p:cNvPicPr>
            <a:picLocks noChangeAspect="1"/>
          </p:cNvPicPr>
          <p:nvPr/>
        </p:nvPicPr>
        <p:blipFill>
          <a:blip r:embed="rId2"/>
          <a:srcRect t="2410" b="13336"/>
          <a:stretch/>
        </p:blipFill>
        <p:spPr>
          <a:xfrm>
            <a:off x="20" y="1282"/>
            <a:ext cx="12191980" cy="6856718"/>
          </a:xfrm>
          <a:prstGeom prst="rect">
            <a:avLst/>
          </a:prstGeom>
        </p:spPr>
      </p:pic>
    </p:spTree>
    <p:extLst>
      <p:ext uri="{BB962C8B-B14F-4D97-AF65-F5344CB8AC3E}">
        <p14:creationId xmlns:p14="http://schemas.microsoft.com/office/powerpoint/2010/main" val="3797780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people standing on a train&#10;&#10;Description automatically generated">
            <a:extLst>
              <a:ext uri="{FF2B5EF4-FFF2-40B4-BE49-F238E27FC236}">
                <a16:creationId xmlns:a16="http://schemas.microsoft.com/office/drawing/2014/main" id="{60309A98-B612-9DE7-A781-ED5283331A96}"/>
              </a:ext>
            </a:extLst>
          </p:cNvPr>
          <p:cNvPicPr>
            <a:picLocks noChangeAspect="1"/>
          </p:cNvPicPr>
          <p:nvPr/>
        </p:nvPicPr>
        <p:blipFill>
          <a:blip r:embed="rId2"/>
          <a:srcRect b="15110"/>
          <a:stretch/>
        </p:blipFill>
        <p:spPr>
          <a:xfrm>
            <a:off x="20" y="1282"/>
            <a:ext cx="12191980" cy="6856718"/>
          </a:xfrm>
          <a:prstGeom prst="rect">
            <a:avLst/>
          </a:prstGeom>
        </p:spPr>
      </p:pic>
    </p:spTree>
    <p:extLst>
      <p:ext uri="{BB962C8B-B14F-4D97-AF65-F5344CB8AC3E}">
        <p14:creationId xmlns:p14="http://schemas.microsoft.com/office/powerpoint/2010/main" val="3979592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1FEC590B-3306-47E9-BD67-97F3F76169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0" name="Color">
              <a:extLst>
                <a:ext uri="{FF2B5EF4-FFF2-40B4-BE49-F238E27FC236}">
                  <a16:creationId xmlns:a16="http://schemas.microsoft.com/office/drawing/2014/main" id="{54F87DBC-E43C-4CE4-A8C5-61E3D6819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a:extLst>
                <a:ext uri="{FF2B5EF4-FFF2-40B4-BE49-F238E27FC236}">
                  <a16:creationId xmlns:a16="http://schemas.microsoft.com/office/drawing/2014/main" id="{CD39A88A-7F84-4ACA-877B-E28BC26CD8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A47AAF5E-1692-48C9-98FB-6432BF0B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4" name="Freeform: Shape 13">
              <a:extLst>
                <a:ext uri="{FF2B5EF4-FFF2-40B4-BE49-F238E27FC236}">
                  <a16:creationId xmlns:a16="http://schemas.microsoft.com/office/drawing/2014/main" id="{5F36A26D-E71D-4663-B197-8B7BFA37A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Freeform: Shape 14">
              <a:extLst>
                <a:ext uri="{FF2B5EF4-FFF2-40B4-BE49-F238E27FC236}">
                  <a16:creationId xmlns:a16="http://schemas.microsoft.com/office/drawing/2014/main" id="{8A821CEB-DA96-4952-93B9-81F9C42BA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Freeform: Shape 15">
              <a:extLst>
                <a:ext uri="{FF2B5EF4-FFF2-40B4-BE49-F238E27FC236}">
                  <a16:creationId xmlns:a16="http://schemas.microsoft.com/office/drawing/2014/main" id="{18C8EDE0-D69B-4F65-9AB7-DDE7EAD78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546F0982-BF10-4BF6-842A-F631654FF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2B313509-2128-42CA-81B6-C9EC23E44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1589188C-E06E-4F8A-BDD1-02ADF1408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6B4E610F-FCD0-483F-B9F2-6DF2C28FE8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54681016-04A5-E7B4-23D9-DF4DF044A761}"/>
              </a:ext>
            </a:extLst>
          </p:cNvPr>
          <p:cNvSpPr>
            <a:spLocks noGrp="1"/>
          </p:cNvSpPr>
          <p:nvPr>
            <p:ph type="title"/>
          </p:nvPr>
        </p:nvSpPr>
        <p:spPr>
          <a:xfrm>
            <a:off x="789708" y="666351"/>
            <a:ext cx="10558405" cy="3044335"/>
          </a:xfrm>
        </p:spPr>
        <p:txBody>
          <a:bodyPr vert="horz" lIns="91440" tIns="45720" rIns="91440" bIns="45720" rtlCol="0" anchor="b">
            <a:normAutofit/>
          </a:bodyPr>
          <a:lstStyle/>
          <a:p>
            <a:pPr algn="ctr"/>
            <a:r>
              <a:rPr lang="en-US" sz="4800" kern="1200">
                <a:solidFill>
                  <a:schemeClr val="bg1"/>
                </a:solidFill>
                <a:latin typeface="+mj-lt"/>
                <a:ea typeface="+mj-ea"/>
                <a:cs typeface="+mj-cs"/>
              </a:rPr>
              <a:t>Space, Place and Experience </a:t>
            </a:r>
          </a:p>
        </p:txBody>
      </p:sp>
    </p:spTree>
    <p:extLst>
      <p:ext uri="{BB962C8B-B14F-4D97-AF65-F5344CB8AC3E}">
        <p14:creationId xmlns:p14="http://schemas.microsoft.com/office/powerpoint/2010/main" val="1071515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761BC7-569E-CAB7-2115-8401862C7750}"/>
              </a:ext>
            </a:extLst>
          </p:cNvPr>
          <p:cNvSpPr txBox="1"/>
          <p:nvPr/>
        </p:nvSpPr>
        <p:spPr>
          <a:xfrm>
            <a:off x="0" y="889843"/>
            <a:ext cx="12192000" cy="5078313"/>
          </a:xfrm>
          <a:prstGeom prst="rect">
            <a:avLst/>
          </a:prstGeom>
          <a:noFill/>
        </p:spPr>
        <p:txBody>
          <a:bodyPr wrap="square">
            <a:spAutoFit/>
          </a:bodyPr>
          <a:lstStyle/>
          <a:p>
            <a:pPr algn="ctr"/>
            <a:r>
              <a:rPr lang="en-GB" sz="5400" b="0" i="0" u="none" strike="noStrike" dirty="0">
                <a:solidFill>
                  <a:srgbClr val="1F1F1F"/>
                </a:solidFill>
                <a:effectLst/>
                <a:latin typeface="Broadway" panose="020F0502020204030204" pitchFamily="34" charset="0"/>
                <a:cs typeface="Broadway" panose="020F0502020204030204" pitchFamily="34" charset="0"/>
              </a:rPr>
              <a:t>Money, money, money</a:t>
            </a:r>
            <a:br>
              <a:rPr lang="en-GB" sz="5400" dirty="0">
                <a:latin typeface="Broadway" panose="020F0502020204030204" pitchFamily="34" charset="0"/>
                <a:cs typeface="Broadway" panose="020F0502020204030204" pitchFamily="34" charset="0"/>
              </a:rPr>
            </a:br>
            <a:r>
              <a:rPr lang="en-GB" sz="5400" b="0" i="0" u="none" strike="noStrike" dirty="0">
                <a:solidFill>
                  <a:srgbClr val="1F1F1F"/>
                </a:solidFill>
                <a:effectLst/>
                <a:latin typeface="Broadway" panose="020F0502020204030204" pitchFamily="34" charset="0"/>
                <a:cs typeface="Broadway" panose="020F0502020204030204" pitchFamily="34" charset="0"/>
              </a:rPr>
              <a:t>Must be funny</a:t>
            </a:r>
            <a:br>
              <a:rPr lang="en-GB" sz="5400" dirty="0">
                <a:latin typeface="Broadway" panose="020F0502020204030204" pitchFamily="34" charset="0"/>
                <a:cs typeface="Broadway" panose="020F0502020204030204" pitchFamily="34" charset="0"/>
              </a:rPr>
            </a:br>
            <a:r>
              <a:rPr lang="en-GB" sz="5400" b="0" i="0" u="none" strike="noStrike" dirty="0">
                <a:solidFill>
                  <a:srgbClr val="1F1F1F"/>
                </a:solidFill>
                <a:effectLst/>
                <a:latin typeface="Broadway" panose="020F0502020204030204" pitchFamily="34" charset="0"/>
                <a:cs typeface="Broadway" panose="020F0502020204030204" pitchFamily="34" charset="0"/>
              </a:rPr>
              <a:t>In the rich man's world</a:t>
            </a:r>
            <a:br>
              <a:rPr lang="en-GB" sz="5400" dirty="0">
                <a:latin typeface="Broadway" panose="020F0502020204030204" pitchFamily="34" charset="0"/>
                <a:cs typeface="Broadway" panose="020F0502020204030204" pitchFamily="34" charset="0"/>
              </a:rPr>
            </a:br>
            <a:r>
              <a:rPr lang="en-GB" sz="5400" b="0" i="0" u="none" strike="noStrike" dirty="0">
                <a:solidFill>
                  <a:srgbClr val="1F1F1F"/>
                </a:solidFill>
                <a:effectLst/>
                <a:latin typeface="Broadway" panose="020F0502020204030204" pitchFamily="34" charset="0"/>
                <a:cs typeface="Broadway" panose="020F0502020204030204" pitchFamily="34" charset="0"/>
              </a:rPr>
              <a:t>Money, money, money</a:t>
            </a:r>
            <a:br>
              <a:rPr lang="en-GB" sz="5400" dirty="0">
                <a:latin typeface="Broadway" panose="020F0502020204030204" pitchFamily="34" charset="0"/>
                <a:cs typeface="Broadway" panose="020F0502020204030204" pitchFamily="34" charset="0"/>
              </a:rPr>
            </a:br>
            <a:r>
              <a:rPr lang="en-GB" sz="5400" b="0" i="0" u="none" strike="noStrike" dirty="0">
                <a:solidFill>
                  <a:srgbClr val="1F1F1F"/>
                </a:solidFill>
                <a:effectLst/>
                <a:latin typeface="Broadway" panose="020F0502020204030204" pitchFamily="34" charset="0"/>
                <a:cs typeface="Broadway" panose="020F0502020204030204" pitchFamily="34" charset="0"/>
              </a:rPr>
              <a:t>Always sunny</a:t>
            </a:r>
            <a:br>
              <a:rPr lang="en-GB" sz="5400" dirty="0">
                <a:latin typeface="Broadway" panose="020F0502020204030204" pitchFamily="34" charset="0"/>
                <a:cs typeface="Broadway" panose="020F0502020204030204" pitchFamily="34" charset="0"/>
              </a:rPr>
            </a:br>
            <a:r>
              <a:rPr lang="en-GB" sz="5400" b="0" i="0" u="none" strike="noStrike" dirty="0">
                <a:solidFill>
                  <a:srgbClr val="1F1F1F"/>
                </a:solidFill>
                <a:effectLst/>
                <a:latin typeface="Broadway" panose="020F0502020204030204" pitchFamily="34" charset="0"/>
                <a:cs typeface="Broadway" panose="020F0502020204030204" pitchFamily="34" charset="0"/>
              </a:rPr>
              <a:t>In the rich man's world</a:t>
            </a:r>
            <a:endParaRPr lang="en-SE" sz="5400" dirty="0">
              <a:latin typeface="Broadway" panose="020F0502020204030204" pitchFamily="34" charset="0"/>
              <a:cs typeface="Broadway" panose="020F0502020204030204" pitchFamily="34" charset="0"/>
            </a:endParaRPr>
          </a:p>
        </p:txBody>
      </p:sp>
    </p:spTree>
    <p:extLst>
      <p:ext uri="{BB962C8B-B14F-4D97-AF65-F5344CB8AC3E}">
        <p14:creationId xmlns:p14="http://schemas.microsoft.com/office/powerpoint/2010/main" val="3436075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large building next to a body of water&#10;&#10;Description automatically generated">
            <a:extLst>
              <a:ext uri="{FF2B5EF4-FFF2-40B4-BE49-F238E27FC236}">
                <a16:creationId xmlns:a16="http://schemas.microsoft.com/office/drawing/2014/main" id="{C02E5791-D1AC-C840-B540-F852F9697426}"/>
              </a:ext>
            </a:extLst>
          </p:cNvPr>
          <p:cNvPicPr>
            <a:picLocks noChangeAspect="1"/>
          </p:cNvPicPr>
          <p:nvPr/>
        </p:nvPicPr>
        <p:blipFill>
          <a:blip r:embed="rId2"/>
          <a:srcRect l="13092" r="26458"/>
          <a:stretch/>
        </p:blipFill>
        <p:spPr>
          <a:xfrm>
            <a:off x="-1" y="10"/>
            <a:ext cx="7370057" cy="6857990"/>
          </a:xfrm>
          <a:prstGeom prst="rect">
            <a:avLst/>
          </a:prstGeom>
        </p:spPr>
      </p:pic>
      <p:pic>
        <p:nvPicPr>
          <p:cNvPr id="3" name="Picture 2" descr="A group of people in red uniforms on stage&#10;&#10;Description automatically generated">
            <a:extLst>
              <a:ext uri="{FF2B5EF4-FFF2-40B4-BE49-F238E27FC236}">
                <a16:creationId xmlns:a16="http://schemas.microsoft.com/office/drawing/2014/main" id="{054ADD0A-4A57-D06F-A7F6-9CF49E642788}"/>
              </a:ext>
            </a:extLst>
          </p:cNvPr>
          <p:cNvPicPr>
            <a:picLocks noChangeAspect="1"/>
          </p:cNvPicPr>
          <p:nvPr/>
        </p:nvPicPr>
        <p:blipFill>
          <a:blip r:embed="rId3"/>
          <a:srcRect l="4442" r="12061"/>
          <a:stretch/>
        </p:blipFill>
        <p:spPr>
          <a:xfrm>
            <a:off x="7534656" y="1"/>
            <a:ext cx="4657344" cy="3346704"/>
          </a:xfrm>
          <a:prstGeom prst="rect">
            <a:avLst/>
          </a:prstGeom>
        </p:spPr>
      </p:pic>
      <p:pic>
        <p:nvPicPr>
          <p:cNvPr id="5" name="Picture 4" descr="A group of people sitting in a large room&#10;&#10;Description automatically generated">
            <a:extLst>
              <a:ext uri="{FF2B5EF4-FFF2-40B4-BE49-F238E27FC236}">
                <a16:creationId xmlns:a16="http://schemas.microsoft.com/office/drawing/2014/main" id="{F9ABDB73-EED7-F60E-6514-C68F73F1C7B1}"/>
              </a:ext>
            </a:extLst>
          </p:cNvPr>
          <p:cNvPicPr>
            <a:picLocks noChangeAspect="1"/>
          </p:cNvPicPr>
          <p:nvPr/>
        </p:nvPicPr>
        <p:blipFill>
          <a:blip r:embed="rId4"/>
          <a:srcRect l="965" r="6429"/>
          <a:stretch/>
        </p:blipFill>
        <p:spPr>
          <a:xfrm>
            <a:off x="7534654" y="3511296"/>
            <a:ext cx="4657346" cy="3346704"/>
          </a:xfrm>
          <a:prstGeom prst="rect">
            <a:avLst/>
          </a:prstGeom>
        </p:spPr>
      </p:pic>
      <p:sp>
        <p:nvSpPr>
          <p:cNvPr id="4" name="TextBox 3">
            <a:extLst>
              <a:ext uri="{FF2B5EF4-FFF2-40B4-BE49-F238E27FC236}">
                <a16:creationId xmlns:a16="http://schemas.microsoft.com/office/drawing/2014/main" id="{8B14C39E-00AE-B52D-27DA-EF4895964512}"/>
              </a:ext>
            </a:extLst>
          </p:cNvPr>
          <p:cNvSpPr txBox="1"/>
          <p:nvPr/>
        </p:nvSpPr>
        <p:spPr>
          <a:xfrm>
            <a:off x="1043849" y="6304003"/>
            <a:ext cx="6141902" cy="369332"/>
          </a:xfrm>
          <a:prstGeom prst="rect">
            <a:avLst/>
          </a:prstGeom>
          <a:noFill/>
        </p:spPr>
        <p:txBody>
          <a:bodyPr wrap="square">
            <a:spAutoFit/>
          </a:bodyPr>
          <a:lstStyle/>
          <a:p>
            <a:r>
              <a:rPr lang="en-SE" b="1" dirty="0">
                <a:solidFill>
                  <a:schemeClr val="bg1"/>
                </a:solidFill>
              </a:rPr>
              <a:t>Operan på skäret, Sweden</a:t>
            </a:r>
          </a:p>
        </p:txBody>
      </p:sp>
    </p:spTree>
    <p:extLst>
      <p:ext uri="{BB962C8B-B14F-4D97-AF65-F5344CB8AC3E}">
        <p14:creationId xmlns:p14="http://schemas.microsoft.com/office/powerpoint/2010/main" val="2692676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uttered&#10;&#10;Description automatically generated">
            <a:extLst>
              <a:ext uri="{FF2B5EF4-FFF2-40B4-BE49-F238E27FC236}">
                <a16:creationId xmlns:a16="http://schemas.microsoft.com/office/drawing/2014/main" id="{22F04D1D-2F77-B1BC-51E3-CBEC9D12725A}"/>
              </a:ext>
            </a:extLst>
          </p:cNvPr>
          <p:cNvPicPr>
            <a:picLocks noChangeAspect="1"/>
          </p:cNvPicPr>
          <p:nvPr/>
        </p:nvPicPr>
        <p:blipFill rotWithShape="1">
          <a:blip r:embed="rId3"/>
          <a:srcRect l="3527" r="7585"/>
          <a:stretch/>
        </p:blipFill>
        <p:spPr>
          <a:xfrm>
            <a:off x="0" y="-97458"/>
            <a:ext cx="6447023" cy="7252914"/>
          </a:xfrm>
          <a:prstGeom prst="rect">
            <a:avLst/>
          </a:prstGeom>
        </p:spPr>
      </p:pic>
      <p:pic>
        <p:nvPicPr>
          <p:cNvPr id="7" name="Picture 6" descr="A picture containing text, store, cluttered, shop&#10;&#10;Description automatically generated">
            <a:extLst>
              <a:ext uri="{FF2B5EF4-FFF2-40B4-BE49-F238E27FC236}">
                <a16:creationId xmlns:a16="http://schemas.microsoft.com/office/drawing/2014/main" id="{92A55EA2-7DCA-4416-AA91-05E65E519CF9}"/>
              </a:ext>
            </a:extLst>
          </p:cNvPr>
          <p:cNvPicPr>
            <a:picLocks noChangeAspect="1"/>
          </p:cNvPicPr>
          <p:nvPr/>
        </p:nvPicPr>
        <p:blipFill rotWithShape="1">
          <a:blip r:embed="rId4"/>
          <a:srcRect l="19063" r="14714" b="-2"/>
          <a:stretch/>
        </p:blipFill>
        <p:spPr>
          <a:xfrm>
            <a:off x="5831595" y="9"/>
            <a:ext cx="6360405" cy="7155445"/>
          </a:xfrm>
          <a:prstGeom prst="rect">
            <a:avLst/>
          </a:prstGeom>
        </p:spPr>
      </p:pic>
      <p:sp>
        <p:nvSpPr>
          <p:cNvPr id="2" name="TextBox 1">
            <a:extLst>
              <a:ext uri="{FF2B5EF4-FFF2-40B4-BE49-F238E27FC236}">
                <a16:creationId xmlns:a16="http://schemas.microsoft.com/office/drawing/2014/main" id="{6461206B-F3A5-473F-B555-3A43D16EEBEE}"/>
              </a:ext>
            </a:extLst>
          </p:cNvPr>
          <p:cNvSpPr txBox="1"/>
          <p:nvPr/>
        </p:nvSpPr>
        <p:spPr>
          <a:xfrm>
            <a:off x="846660" y="6378787"/>
            <a:ext cx="5249339" cy="369332"/>
          </a:xfrm>
          <a:prstGeom prst="rect">
            <a:avLst/>
          </a:prstGeom>
          <a:noFill/>
        </p:spPr>
        <p:txBody>
          <a:bodyPr wrap="square" rtlCol="0">
            <a:spAutoFit/>
          </a:bodyPr>
          <a:lstStyle/>
          <a:p>
            <a:r>
              <a:rPr lang="en-GB" b="1" i="0" u="none" strike="noStrike" dirty="0">
                <a:solidFill>
                  <a:schemeClr val="bg1"/>
                </a:solidFill>
                <a:effectLst/>
                <a:latin typeface="HK Grotesk"/>
              </a:rPr>
              <a:t>Alma </a:t>
            </a:r>
            <a:r>
              <a:rPr lang="en-GB" b="1" i="0" u="none" strike="noStrike" dirty="0" err="1">
                <a:solidFill>
                  <a:schemeClr val="bg1"/>
                </a:solidFill>
                <a:effectLst/>
                <a:latin typeface="HK Grotesk"/>
              </a:rPr>
              <a:t>Löv</a:t>
            </a:r>
            <a:r>
              <a:rPr lang="en-GB" b="1" i="0" u="none" strike="noStrike" dirty="0">
                <a:solidFill>
                  <a:schemeClr val="bg1"/>
                </a:solidFill>
                <a:effectLst/>
                <a:latin typeface="HK Grotesk"/>
              </a:rPr>
              <a:t> Museum of </a:t>
            </a:r>
            <a:r>
              <a:rPr lang="en-GB" b="1" i="0" u="none" strike="noStrike" dirty="0" err="1">
                <a:solidFill>
                  <a:schemeClr val="bg1"/>
                </a:solidFill>
                <a:effectLst/>
                <a:latin typeface="HK Grotesk"/>
              </a:rPr>
              <a:t>Unexp</a:t>
            </a:r>
            <a:r>
              <a:rPr lang="en-GB" b="1" i="0" u="none" strike="noStrike" dirty="0">
                <a:solidFill>
                  <a:schemeClr val="bg1"/>
                </a:solidFill>
                <a:effectLst/>
                <a:latin typeface="HK Grotesk"/>
              </a:rPr>
              <a:t>. Art, Sweden</a:t>
            </a:r>
            <a:endParaRPr lang="en-SE" b="1" dirty="0">
              <a:solidFill>
                <a:schemeClr val="bg1"/>
              </a:solidFill>
            </a:endParaRPr>
          </a:p>
        </p:txBody>
      </p:sp>
    </p:spTree>
    <p:extLst>
      <p:ext uri="{BB962C8B-B14F-4D97-AF65-F5344CB8AC3E}">
        <p14:creationId xmlns:p14="http://schemas.microsoft.com/office/powerpoint/2010/main" val="2550679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CA2559-7479-E7CD-AA7E-2BA7C8D459D2}"/>
              </a:ext>
            </a:extLst>
          </p:cNvPr>
          <p:cNvGraphicFramePr>
            <a:graphicFrameLocks noGrp="1"/>
          </p:cNvGraphicFramePr>
          <p:nvPr>
            <p:ph idx="1"/>
            <p:extLst>
              <p:ext uri="{D42A27DB-BD31-4B8C-83A1-F6EECF244321}">
                <p14:modId xmlns:p14="http://schemas.microsoft.com/office/powerpoint/2010/main" val="1058440843"/>
              </p:ext>
            </p:extLst>
          </p:nvPr>
        </p:nvGraphicFramePr>
        <p:xfrm>
          <a:off x="396607" y="1586429"/>
          <a:ext cx="10957193" cy="4590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8617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barn, main indoor exhibition and cafeteria - Picture of Alma Löv Museum,  Ostra Amtervik - Tripadvisor">
            <a:extLst>
              <a:ext uri="{FF2B5EF4-FFF2-40B4-BE49-F238E27FC236}">
                <a16:creationId xmlns:a16="http://schemas.microsoft.com/office/drawing/2014/main" id="{98977717-30F2-39D6-3879-4D59256384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718" b="26755"/>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391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building with a sign next to a stone tower&#10;&#10;Description automatically generated">
            <a:extLst>
              <a:ext uri="{FF2B5EF4-FFF2-40B4-BE49-F238E27FC236}">
                <a16:creationId xmlns:a16="http://schemas.microsoft.com/office/drawing/2014/main" id="{CB914F20-AF0A-2564-DD94-8F5F95388B2C}"/>
              </a:ext>
            </a:extLst>
          </p:cNvPr>
          <p:cNvPicPr>
            <a:picLocks noChangeAspect="1"/>
          </p:cNvPicPr>
          <p:nvPr/>
        </p:nvPicPr>
        <p:blipFill>
          <a:blip r:embed="rId2"/>
          <a:srcRect t="1077" r="-2" b="-2"/>
          <a:stretch/>
        </p:blipFill>
        <p:spPr>
          <a:xfrm>
            <a:off x="321730" y="321732"/>
            <a:ext cx="5674897" cy="3017405"/>
          </a:xfrm>
          <a:prstGeom prst="rect">
            <a:avLst/>
          </a:prstGeom>
        </p:spPr>
      </p:pic>
      <p:pic>
        <p:nvPicPr>
          <p:cNvPr id="5" name="Picture 4" descr="A group of people in a book store&#10;&#10;Description automatically generated">
            <a:extLst>
              <a:ext uri="{FF2B5EF4-FFF2-40B4-BE49-F238E27FC236}">
                <a16:creationId xmlns:a16="http://schemas.microsoft.com/office/drawing/2014/main" id="{07F4BDF0-DFFB-5DC5-E656-53363C2AA7AD}"/>
              </a:ext>
            </a:extLst>
          </p:cNvPr>
          <p:cNvPicPr>
            <a:picLocks noChangeAspect="1"/>
          </p:cNvPicPr>
          <p:nvPr/>
        </p:nvPicPr>
        <p:blipFill>
          <a:blip r:embed="rId3"/>
          <a:srcRect t="26034" r="-2" b="7303"/>
          <a:stretch/>
        </p:blipFill>
        <p:spPr>
          <a:xfrm>
            <a:off x="321730" y="3510853"/>
            <a:ext cx="5674897" cy="2789954"/>
          </a:xfrm>
          <a:prstGeom prst="rect">
            <a:avLst/>
          </a:prstGeom>
        </p:spPr>
      </p:pic>
      <p:pic>
        <p:nvPicPr>
          <p:cNvPr id="7" name="Picture 6" descr="A group of people sitting in a room&#10;&#10;Description automatically generated">
            <a:extLst>
              <a:ext uri="{FF2B5EF4-FFF2-40B4-BE49-F238E27FC236}">
                <a16:creationId xmlns:a16="http://schemas.microsoft.com/office/drawing/2014/main" id="{4F4F1B20-3DA4-148D-D042-A3697F7B74FD}"/>
              </a:ext>
            </a:extLst>
          </p:cNvPr>
          <p:cNvPicPr>
            <a:picLocks noChangeAspect="1"/>
          </p:cNvPicPr>
          <p:nvPr/>
        </p:nvPicPr>
        <p:blipFill>
          <a:blip r:embed="rId4"/>
          <a:srcRect l="7886" r="17609" b="2"/>
          <a:stretch/>
        </p:blipFill>
        <p:spPr>
          <a:xfrm>
            <a:off x="6195373" y="321733"/>
            <a:ext cx="5674897" cy="5979074"/>
          </a:xfrm>
          <a:prstGeom prst="rect">
            <a:avLst/>
          </a:prstGeom>
        </p:spPr>
      </p:pic>
    </p:spTree>
    <p:extLst>
      <p:ext uri="{BB962C8B-B14F-4D97-AF65-F5344CB8AC3E}">
        <p14:creationId xmlns:p14="http://schemas.microsoft.com/office/powerpoint/2010/main" val="4280171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B0835E2C-B8B4-0EAB-8719-D3518D6559EC}"/>
              </a:ext>
            </a:extLst>
          </p:cNvPr>
          <p:cNvSpPr>
            <a:spLocks noGrp="1"/>
          </p:cNvSpPr>
          <p:nvPr>
            <p:ph type="title"/>
          </p:nvPr>
        </p:nvSpPr>
        <p:spPr>
          <a:xfrm>
            <a:off x="2558716" y="955309"/>
            <a:ext cx="7074568" cy="2898975"/>
          </a:xfrm>
        </p:spPr>
        <p:txBody>
          <a:bodyPr vert="horz" lIns="91440" tIns="45720" rIns="91440" bIns="45720" rtlCol="0" anchor="b">
            <a:normAutofit/>
          </a:bodyPr>
          <a:lstStyle/>
          <a:p>
            <a:pPr algn="ctr"/>
            <a:r>
              <a:rPr lang="en-US" sz="6600" kern="1200">
                <a:solidFill>
                  <a:srgbClr val="FFFFFF"/>
                </a:solidFill>
                <a:latin typeface="+mj-lt"/>
                <a:ea typeface="+mj-ea"/>
                <a:cs typeface="+mj-cs"/>
              </a:rPr>
              <a:t>Performativity </a:t>
            </a:r>
          </a:p>
        </p:txBody>
      </p:sp>
      <p:sp>
        <p:nvSpPr>
          <p:cNvPr id="11"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6723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23" name="Freeform: Shape 22">
            <a:extLst>
              <a:ext uri="{FF2B5EF4-FFF2-40B4-BE49-F238E27FC236}">
                <a16:creationId xmlns:a16="http://schemas.microsoft.com/office/drawing/2014/main" id="{2F0E00C3-4613-415F-BE3A-78FBAD906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495175" cy="6858000"/>
          </a:xfrm>
          <a:custGeom>
            <a:avLst/>
            <a:gdLst>
              <a:gd name="connsiteX0" fmla="*/ 0 w 10495175"/>
              <a:gd name="connsiteY0" fmla="*/ 0 h 6858000"/>
              <a:gd name="connsiteX1" fmla="*/ 5289224 w 10495175"/>
              <a:gd name="connsiteY1" fmla="*/ 0 h 6858000"/>
              <a:gd name="connsiteX2" fmla="*/ 6736007 w 10495175"/>
              <a:gd name="connsiteY2" fmla="*/ 0 h 6858000"/>
              <a:gd name="connsiteX3" fmla="*/ 6998753 w 10495175"/>
              <a:gd name="connsiteY3" fmla="*/ 0 h 6858000"/>
              <a:gd name="connsiteX4" fmla="*/ 7778919 w 10495175"/>
              <a:gd name="connsiteY4" fmla="*/ 0 h 6858000"/>
              <a:gd name="connsiteX5" fmla="*/ 8872152 w 10495175"/>
              <a:gd name="connsiteY5" fmla="*/ 0 h 6858000"/>
              <a:gd name="connsiteX6" fmla="*/ 8894276 w 10495175"/>
              <a:gd name="connsiteY6" fmla="*/ 14997 h 6858000"/>
              <a:gd name="connsiteX7" fmla="*/ 10495175 w 10495175"/>
              <a:gd name="connsiteY7" fmla="*/ 3621656 h 6858000"/>
              <a:gd name="connsiteX8" fmla="*/ 8620825 w 10495175"/>
              <a:gd name="connsiteY8" fmla="*/ 6374814 h 6858000"/>
              <a:gd name="connsiteX9" fmla="*/ 8104177 w 10495175"/>
              <a:gd name="connsiteY9" fmla="*/ 6780599 h 6858000"/>
              <a:gd name="connsiteX10" fmla="*/ 7992421 w 10495175"/>
              <a:gd name="connsiteY10" fmla="*/ 6858000 h 6858000"/>
              <a:gd name="connsiteX11" fmla="*/ 7778919 w 10495175"/>
              <a:gd name="connsiteY11" fmla="*/ 6858000 h 6858000"/>
              <a:gd name="connsiteX12" fmla="*/ 6998753 w 10495175"/>
              <a:gd name="connsiteY12" fmla="*/ 6858000 h 6858000"/>
              <a:gd name="connsiteX13" fmla="*/ 6736007 w 10495175"/>
              <a:gd name="connsiteY13" fmla="*/ 6858000 h 6858000"/>
              <a:gd name="connsiteX14" fmla="*/ 5289224 w 10495175"/>
              <a:gd name="connsiteY14" fmla="*/ 6858000 h 6858000"/>
              <a:gd name="connsiteX15" fmla="*/ 0 w 10495175"/>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95175" h="6858000">
                <a:moveTo>
                  <a:pt x="0" y="0"/>
                </a:moveTo>
                <a:lnTo>
                  <a:pt x="5289224" y="0"/>
                </a:lnTo>
                <a:lnTo>
                  <a:pt x="6736007" y="0"/>
                </a:lnTo>
                <a:lnTo>
                  <a:pt x="6998753" y="0"/>
                </a:lnTo>
                <a:lnTo>
                  <a:pt x="7778919" y="0"/>
                </a:lnTo>
                <a:lnTo>
                  <a:pt x="8872152" y="0"/>
                </a:lnTo>
                <a:lnTo>
                  <a:pt x="8894276" y="14997"/>
                </a:lnTo>
                <a:cubicBezTo>
                  <a:pt x="9921439" y="754641"/>
                  <a:pt x="10495175" y="2093192"/>
                  <a:pt x="10495175" y="3621656"/>
                </a:cubicBezTo>
                <a:cubicBezTo>
                  <a:pt x="10495175" y="4969131"/>
                  <a:pt x="9566450" y="5602839"/>
                  <a:pt x="8620825" y="6374814"/>
                </a:cubicBezTo>
                <a:cubicBezTo>
                  <a:pt x="8448622" y="6515397"/>
                  <a:pt x="8277995" y="6653108"/>
                  <a:pt x="8104177" y="6780599"/>
                </a:cubicBezTo>
                <a:lnTo>
                  <a:pt x="7992421" y="6858000"/>
                </a:lnTo>
                <a:lnTo>
                  <a:pt x="7778919" y="6858000"/>
                </a:lnTo>
                <a:lnTo>
                  <a:pt x="6998753" y="6858000"/>
                </a:lnTo>
                <a:lnTo>
                  <a:pt x="6736007" y="6858000"/>
                </a:lnTo>
                <a:lnTo>
                  <a:pt x="528922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9802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5964"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A crosswalk on a road&#10;&#10;Description automatically generated">
            <a:extLst>
              <a:ext uri="{FF2B5EF4-FFF2-40B4-BE49-F238E27FC236}">
                <a16:creationId xmlns:a16="http://schemas.microsoft.com/office/drawing/2014/main" id="{9653C3DC-0445-3159-5357-B2175365A659}"/>
              </a:ext>
            </a:extLst>
          </p:cNvPr>
          <p:cNvPicPr>
            <a:picLocks noChangeAspect="1"/>
          </p:cNvPicPr>
          <p:nvPr/>
        </p:nvPicPr>
        <p:blipFill>
          <a:blip r:embed="rId2"/>
          <a:stretch>
            <a:fillRect/>
          </a:stretch>
        </p:blipFill>
        <p:spPr>
          <a:xfrm>
            <a:off x="1058332" y="916674"/>
            <a:ext cx="7548984" cy="5023506"/>
          </a:xfrm>
          <a:prstGeom prst="rect">
            <a:avLst/>
          </a:prstGeom>
        </p:spPr>
      </p:pic>
    </p:spTree>
    <p:extLst>
      <p:ext uri="{BB962C8B-B14F-4D97-AF65-F5344CB8AC3E}">
        <p14:creationId xmlns:p14="http://schemas.microsoft.com/office/powerpoint/2010/main" val="3699908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raffic light&#10;&#10;Description automatically generated">
            <a:extLst>
              <a:ext uri="{FF2B5EF4-FFF2-40B4-BE49-F238E27FC236}">
                <a16:creationId xmlns:a16="http://schemas.microsoft.com/office/drawing/2014/main" id="{25810C22-80EB-A616-132C-976FD2E8A066}"/>
              </a:ext>
            </a:extLst>
          </p:cNvPr>
          <p:cNvPicPr>
            <a:picLocks noChangeAspect="1"/>
          </p:cNvPicPr>
          <p:nvPr/>
        </p:nvPicPr>
        <p:blipFill>
          <a:blip r:embed="rId2"/>
          <a:srcRect t="23868" r="1" b="27766"/>
          <a:stretch/>
        </p:blipFill>
        <p:spPr>
          <a:xfrm>
            <a:off x="20" y="1282"/>
            <a:ext cx="12191980" cy="6856718"/>
          </a:xfrm>
          <a:prstGeom prst="rect">
            <a:avLst/>
          </a:prstGeom>
        </p:spPr>
      </p:pic>
    </p:spTree>
    <p:extLst>
      <p:ext uri="{BB962C8B-B14F-4D97-AF65-F5344CB8AC3E}">
        <p14:creationId xmlns:p14="http://schemas.microsoft.com/office/powerpoint/2010/main" val="3277740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00D1EBE-72FC-774E-BFAC-F03C205FEA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24" y="0"/>
            <a:ext cx="12658220" cy="7094167"/>
          </a:xfrm>
          <a:prstGeom prst="rect">
            <a:avLst/>
          </a:prstGeom>
        </p:spPr>
      </p:pic>
      <p:sp>
        <p:nvSpPr>
          <p:cNvPr id="3" name="TextBox 2">
            <a:extLst>
              <a:ext uri="{FF2B5EF4-FFF2-40B4-BE49-F238E27FC236}">
                <a16:creationId xmlns:a16="http://schemas.microsoft.com/office/drawing/2014/main" id="{10B2B575-7729-85FB-B6C4-F893F0D2B602}"/>
              </a:ext>
            </a:extLst>
          </p:cNvPr>
          <p:cNvSpPr txBox="1"/>
          <p:nvPr/>
        </p:nvSpPr>
        <p:spPr>
          <a:xfrm>
            <a:off x="189634" y="6252501"/>
            <a:ext cx="6198176" cy="369332"/>
          </a:xfrm>
          <a:prstGeom prst="rect">
            <a:avLst/>
          </a:prstGeom>
          <a:noFill/>
        </p:spPr>
        <p:txBody>
          <a:bodyPr wrap="square">
            <a:spAutoFit/>
          </a:bodyPr>
          <a:lstStyle/>
          <a:p>
            <a:r>
              <a:rPr lang="en-GB" b="1" i="0" u="none" strike="noStrike" dirty="0">
                <a:solidFill>
                  <a:schemeClr val="bg1"/>
                </a:solidFill>
                <a:effectLst/>
                <a:latin typeface="HK Grotesk"/>
              </a:rPr>
              <a:t>Alma </a:t>
            </a:r>
            <a:r>
              <a:rPr lang="en-GB" b="1" i="0" u="none" strike="noStrike" dirty="0" err="1">
                <a:solidFill>
                  <a:schemeClr val="bg1"/>
                </a:solidFill>
                <a:effectLst/>
                <a:latin typeface="HK Grotesk"/>
              </a:rPr>
              <a:t>Löv</a:t>
            </a:r>
            <a:r>
              <a:rPr lang="en-GB" b="1" i="0" u="none" strike="noStrike" dirty="0">
                <a:solidFill>
                  <a:schemeClr val="bg1"/>
                </a:solidFill>
                <a:effectLst/>
                <a:latin typeface="HK Grotesk"/>
              </a:rPr>
              <a:t> Museum of </a:t>
            </a:r>
            <a:r>
              <a:rPr lang="en-GB" b="1" i="0" u="none" strike="noStrike" dirty="0" err="1">
                <a:solidFill>
                  <a:schemeClr val="bg1"/>
                </a:solidFill>
                <a:effectLst/>
                <a:latin typeface="HK Grotesk"/>
              </a:rPr>
              <a:t>Unexp</a:t>
            </a:r>
            <a:r>
              <a:rPr lang="en-GB" b="1" i="0" u="none" strike="noStrike" dirty="0">
                <a:solidFill>
                  <a:schemeClr val="bg1"/>
                </a:solidFill>
                <a:effectLst/>
                <a:latin typeface="HK Grotesk"/>
              </a:rPr>
              <a:t>. Art, Sweden </a:t>
            </a:r>
            <a:endParaRPr lang="en-SE" b="1" dirty="0">
              <a:solidFill>
                <a:schemeClr val="bg1"/>
              </a:solidFill>
            </a:endParaRPr>
          </a:p>
        </p:txBody>
      </p:sp>
    </p:spTree>
    <p:extLst>
      <p:ext uri="{BB962C8B-B14F-4D97-AF65-F5344CB8AC3E}">
        <p14:creationId xmlns:p14="http://schemas.microsoft.com/office/powerpoint/2010/main" val="3270226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DE2E8FE-B87B-430D-9722-167B5E2C2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a:extLst>
              <a:ext uri="{FF2B5EF4-FFF2-40B4-BE49-F238E27FC236}">
                <a16:creationId xmlns:a16="http://schemas.microsoft.com/office/drawing/2014/main" id="{5E7AA7E8-8006-4E1F-A566-FCF37EE6F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descr="Different types of keys">
            <a:extLst>
              <a:ext uri="{FF2B5EF4-FFF2-40B4-BE49-F238E27FC236}">
                <a16:creationId xmlns:a16="http://schemas.microsoft.com/office/drawing/2014/main" id="{A038B638-A9C5-334F-A9BF-35CA0D07DA3E}"/>
              </a:ext>
            </a:extLst>
          </p:cNvPr>
          <p:cNvPicPr>
            <a:picLocks noChangeAspect="1"/>
          </p:cNvPicPr>
          <p:nvPr/>
        </p:nvPicPr>
        <p:blipFill>
          <a:blip r:embed="rId2">
            <a:duotone>
              <a:schemeClr val="accent1">
                <a:shade val="45000"/>
                <a:satMod val="135000"/>
              </a:schemeClr>
              <a:prstClr val="white"/>
            </a:duotone>
            <a:alphaModFix amt="35000"/>
          </a:blip>
          <a:srcRect t="4524" b="7928"/>
          <a:stretch/>
        </p:blipFill>
        <p:spPr>
          <a:xfrm>
            <a:off x="20" y="10"/>
            <a:ext cx="12191981" cy="6857989"/>
          </a:xfrm>
          <a:prstGeom prst="rect">
            <a:avLst/>
          </a:prstGeom>
        </p:spPr>
      </p:pic>
      <p:sp>
        <p:nvSpPr>
          <p:cNvPr id="2" name="Title 1">
            <a:extLst>
              <a:ext uri="{FF2B5EF4-FFF2-40B4-BE49-F238E27FC236}">
                <a16:creationId xmlns:a16="http://schemas.microsoft.com/office/drawing/2014/main" id="{5E446B85-1C6B-6A14-7AD3-CD8881BABAEE}"/>
              </a:ext>
            </a:extLst>
          </p:cNvPr>
          <p:cNvSpPr>
            <a:spLocks noGrp="1"/>
          </p:cNvSpPr>
          <p:nvPr>
            <p:ph type="title"/>
          </p:nvPr>
        </p:nvSpPr>
        <p:spPr>
          <a:xfrm>
            <a:off x="242910" y="1598246"/>
            <a:ext cx="4626709" cy="5122985"/>
          </a:xfrm>
        </p:spPr>
        <p:txBody>
          <a:bodyPr vert="horz" lIns="91440" tIns="45720" rIns="91440" bIns="45720" rtlCol="0" anchor="t">
            <a:normAutofit/>
          </a:bodyPr>
          <a:lstStyle/>
          <a:p>
            <a:pPr algn="r"/>
            <a:r>
              <a:rPr lang="en-US" sz="7400">
                <a:solidFill>
                  <a:srgbClr val="FFFFFF"/>
                </a:solidFill>
              </a:rPr>
              <a:t>Some key aspects of experience </a:t>
            </a:r>
          </a:p>
        </p:txBody>
      </p:sp>
      <p:cxnSp>
        <p:nvCxnSpPr>
          <p:cNvPr id="12" name="Straight Connector 1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3114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white board with writing on it&#10;&#10;Description automatically generated">
            <a:extLst>
              <a:ext uri="{FF2B5EF4-FFF2-40B4-BE49-F238E27FC236}">
                <a16:creationId xmlns:a16="http://schemas.microsoft.com/office/drawing/2014/main" id="{42EDB890-A9CD-0C32-E9B9-966F478D3C92}"/>
              </a:ext>
            </a:extLst>
          </p:cNvPr>
          <p:cNvPicPr>
            <a:picLocks noChangeAspect="1"/>
          </p:cNvPicPr>
          <p:nvPr/>
        </p:nvPicPr>
        <p:blipFill>
          <a:blip r:embed="rId2"/>
          <a:srcRect t="20037" b="23724"/>
          <a:stretch/>
        </p:blipFill>
        <p:spPr>
          <a:xfrm>
            <a:off x="20" y="1282"/>
            <a:ext cx="12191980" cy="6856718"/>
          </a:xfrm>
          <a:prstGeom prst="rect">
            <a:avLst/>
          </a:prstGeom>
        </p:spPr>
      </p:pic>
    </p:spTree>
    <p:extLst>
      <p:ext uri="{BB962C8B-B14F-4D97-AF65-F5344CB8AC3E}">
        <p14:creationId xmlns:p14="http://schemas.microsoft.com/office/powerpoint/2010/main" val="297275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lamp on a table&#10;&#10;Description automatically generated">
            <a:extLst>
              <a:ext uri="{FF2B5EF4-FFF2-40B4-BE49-F238E27FC236}">
                <a16:creationId xmlns:a16="http://schemas.microsoft.com/office/drawing/2014/main" id="{4A41CBAC-38CE-41B3-3E65-B2B2C2197DDA}"/>
              </a:ext>
            </a:extLst>
          </p:cNvPr>
          <p:cNvPicPr>
            <a:picLocks noChangeAspect="1"/>
          </p:cNvPicPr>
          <p:nvPr/>
        </p:nvPicPr>
        <p:blipFill>
          <a:blip r:embed="rId2"/>
          <a:srcRect t="5336" b="38424"/>
          <a:stretch/>
        </p:blipFill>
        <p:spPr>
          <a:xfrm>
            <a:off x="20" y="1282"/>
            <a:ext cx="12191980" cy="6856718"/>
          </a:xfrm>
          <a:prstGeom prst="rect">
            <a:avLst/>
          </a:prstGeom>
        </p:spPr>
      </p:pic>
    </p:spTree>
    <p:extLst>
      <p:ext uri="{BB962C8B-B14F-4D97-AF65-F5344CB8AC3E}">
        <p14:creationId xmlns:p14="http://schemas.microsoft.com/office/powerpoint/2010/main" val="3110066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 Day at Melbourne Uni – What's my next meal?">
            <a:extLst>
              <a:ext uri="{FF2B5EF4-FFF2-40B4-BE49-F238E27FC236}">
                <a16:creationId xmlns:a16="http://schemas.microsoft.com/office/drawing/2014/main" id="{B6DD37B2-6F7B-B919-2344-B33850A032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455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C7F55EAC-550A-4BDD-9099-3F20B8FA0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Freeform: Shape 7176">
            <a:extLst>
              <a:ext uri="{FF2B5EF4-FFF2-40B4-BE49-F238E27FC236}">
                <a16:creationId xmlns:a16="http://schemas.microsoft.com/office/drawing/2014/main" id="{DC4F5A5F-493F-49AE-89B6-D5AF5EBC8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724001 w 12192000"/>
              <a:gd name="connsiteY0" fmla="*/ 434021 h 6858000"/>
              <a:gd name="connsiteX1" fmla="*/ 6471155 w 12192000"/>
              <a:gd name="connsiteY1" fmla="*/ 434599 h 6858000"/>
              <a:gd name="connsiteX2" fmla="*/ 5384913 w 12192000"/>
              <a:gd name="connsiteY2" fmla="*/ 497971 h 6858000"/>
              <a:gd name="connsiteX3" fmla="*/ 4818280 w 12192000"/>
              <a:gd name="connsiteY3" fmla="*/ 541802 h 6858000"/>
              <a:gd name="connsiteX4" fmla="*/ 3965428 w 12192000"/>
              <a:gd name="connsiteY4" fmla="*/ 675942 h 6858000"/>
              <a:gd name="connsiteX5" fmla="*/ 3699528 w 12192000"/>
              <a:gd name="connsiteY5" fmla="*/ 770472 h 6858000"/>
              <a:gd name="connsiteX6" fmla="*/ 3438854 w 12192000"/>
              <a:gd name="connsiteY6" fmla="*/ 834899 h 6858000"/>
              <a:gd name="connsiteX7" fmla="*/ 3367443 w 12192000"/>
              <a:gd name="connsiteY7" fmla="*/ 893518 h 6858000"/>
              <a:gd name="connsiteX8" fmla="*/ 3467301 w 12192000"/>
              <a:gd name="connsiteY8" fmla="*/ 953722 h 6858000"/>
              <a:gd name="connsiteX9" fmla="*/ 3889955 w 12192000"/>
              <a:gd name="connsiteY9" fmla="*/ 977486 h 6858000"/>
              <a:gd name="connsiteX10" fmla="*/ 3502135 w 12192000"/>
              <a:gd name="connsiteY10" fmla="*/ 1054062 h 6858000"/>
              <a:gd name="connsiteX11" fmla="*/ 4072832 w 12192000"/>
              <a:gd name="connsiteY11" fmla="*/ 1017622 h 6858000"/>
              <a:gd name="connsiteX12" fmla="*/ 4244099 w 12192000"/>
              <a:gd name="connsiteY12" fmla="*/ 1030825 h 6858000"/>
              <a:gd name="connsiteX13" fmla="*/ 4095475 w 12192000"/>
              <a:gd name="connsiteY13" fmla="*/ 1092084 h 6858000"/>
              <a:gd name="connsiteX14" fmla="*/ 3327386 w 12192000"/>
              <a:gd name="connsiteY14" fmla="*/ 1215660 h 6858000"/>
              <a:gd name="connsiteX15" fmla="*/ 3254813 w 12192000"/>
              <a:gd name="connsiteY15" fmla="*/ 1226749 h 6858000"/>
              <a:gd name="connsiteX16" fmla="*/ 2776427 w 12192000"/>
              <a:gd name="connsiteY16" fmla="*/ 1401552 h 6858000"/>
              <a:gd name="connsiteX17" fmla="*/ 3063226 w 12192000"/>
              <a:gd name="connsiteY17" fmla="*/ 1384124 h 6858000"/>
              <a:gd name="connsiteX18" fmla="*/ 2754945 w 12192000"/>
              <a:gd name="connsiteY18" fmla="*/ 1495025 h 6858000"/>
              <a:gd name="connsiteX19" fmla="*/ 2381061 w 12192000"/>
              <a:gd name="connsiteY19" fmla="*/ 1619658 h 6858000"/>
              <a:gd name="connsiteX20" fmla="*/ 2008336 w 12192000"/>
              <a:gd name="connsiteY20" fmla="*/ 1814527 h 6858000"/>
              <a:gd name="connsiteX21" fmla="*/ 1740695 w 12192000"/>
              <a:gd name="connsiteY21" fmla="*/ 1914337 h 6858000"/>
              <a:gd name="connsiteX22" fmla="*/ 1787720 w 12192000"/>
              <a:gd name="connsiteY22" fmla="*/ 1991970 h 6858000"/>
              <a:gd name="connsiteX23" fmla="*/ 1754048 w 12192000"/>
              <a:gd name="connsiteY23" fmla="*/ 2078049 h 6858000"/>
              <a:gd name="connsiteX24" fmla="*/ 2228951 w 12192000"/>
              <a:gd name="connsiteY24" fmla="*/ 1996721 h 6858000"/>
              <a:gd name="connsiteX25" fmla="*/ 2054781 w 12192000"/>
              <a:gd name="connsiteY25" fmla="*/ 2053228 h 6858000"/>
              <a:gd name="connsiteX26" fmla="*/ 1985693 w 12192000"/>
              <a:gd name="connsiteY26" fmla="*/ 2109207 h 6858000"/>
              <a:gd name="connsiteX27" fmla="*/ 2061168 w 12192000"/>
              <a:gd name="connsiteY27" fmla="*/ 2130859 h 6858000"/>
              <a:gd name="connsiteX28" fmla="*/ 2388026 w 12192000"/>
              <a:gd name="connsiteY28" fmla="*/ 2184726 h 6858000"/>
              <a:gd name="connsiteX29" fmla="*/ 1560719 w 12192000"/>
              <a:gd name="connsiteY29" fmla="*/ 2384876 h 6858000"/>
              <a:gd name="connsiteX30" fmla="*/ 1679734 w 12192000"/>
              <a:gd name="connsiteY30" fmla="*/ 2400191 h 6858000"/>
              <a:gd name="connsiteX31" fmla="*/ 2882089 w 12192000"/>
              <a:gd name="connsiteY31" fmla="*/ 2383292 h 6858000"/>
              <a:gd name="connsiteX32" fmla="*/ 3116638 w 12192000"/>
              <a:gd name="connsiteY32" fmla="*/ 2359528 h 6858000"/>
              <a:gd name="connsiteX33" fmla="*/ 2897765 w 12192000"/>
              <a:gd name="connsiteY33" fmla="*/ 2758243 h 6858000"/>
              <a:gd name="connsiteX34" fmla="*/ 2981367 w 12192000"/>
              <a:gd name="connsiteY34" fmla="*/ 2829008 h 6858000"/>
              <a:gd name="connsiteX35" fmla="*/ 2682955 w 12192000"/>
              <a:gd name="connsiteY35" fmla="*/ 2846436 h 6858000"/>
              <a:gd name="connsiteX36" fmla="*/ 2099485 w 12192000"/>
              <a:gd name="connsiteY36" fmla="*/ 3066653 h 6858000"/>
              <a:gd name="connsiteX37" fmla="*/ 1807460 w 12192000"/>
              <a:gd name="connsiteY37" fmla="*/ 3454808 h 6858000"/>
              <a:gd name="connsiteX38" fmla="*/ 1921251 w 12192000"/>
              <a:gd name="connsiteY38" fmla="*/ 3540889 h 6858000"/>
              <a:gd name="connsiteX39" fmla="*/ 1453313 w 12192000"/>
              <a:gd name="connsiteY39" fmla="*/ 3637002 h 6858000"/>
              <a:gd name="connsiteX40" fmla="*/ 1686122 w 12192000"/>
              <a:gd name="connsiteY40" fmla="*/ 3667634 h 6858000"/>
              <a:gd name="connsiteX41" fmla="*/ 1513692 w 12192000"/>
              <a:gd name="connsiteY41" fmla="*/ 3725196 h 6858000"/>
              <a:gd name="connsiteX42" fmla="*/ 1369711 w 12192000"/>
              <a:gd name="connsiteY42" fmla="*/ 3826063 h 6858000"/>
              <a:gd name="connsiteX43" fmla="*/ 2051298 w 12192000"/>
              <a:gd name="connsiteY43" fmla="*/ 3754242 h 6858000"/>
              <a:gd name="connsiteX44" fmla="*/ 2245207 w 12192000"/>
              <a:gd name="connsiteY44" fmla="*/ 3797018 h 6858000"/>
              <a:gd name="connsiteX45" fmla="*/ 2353192 w 12192000"/>
              <a:gd name="connsiteY45" fmla="*/ 3796489 h 6858000"/>
              <a:gd name="connsiteX46" fmla="*/ 2490207 w 12192000"/>
              <a:gd name="connsiteY46" fmla="*/ 3801242 h 6858000"/>
              <a:gd name="connsiteX47" fmla="*/ 2375835 w 12192000"/>
              <a:gd name="connsiteY47" fmla="*/ 3839794 h 6858000"/>
              <a:gd name="connsiteX48" fmla="*/ 2522138 w 12192000"/>
              <a:gd name="connsiteY48" fmla="*/ 4009841 h 6858000"/>
              <a:gd name="connsiteX49" fmla="*/ 1998466 w 12192000"/>
              <a:gd name="connsiteY49" fmla="*/ 4130778 h 6858000"/>
              <a:gd name="connsiteX50" fmla="*/ 2114580 w 12192000"/>
              <a:gd name="connsiteY50" fmla="*/ 4154543 h 6858000"/>
              <a:gd name="connsiteX51" fmla="*/ 2177862 w 12192000"/>
              <a:gd name="connsiteY51" fmla="*/ 4189925 h 6858000"/>
              <a:gd name="connsiteX52" fmla="*/ 1868419 w 12192000"/>
              <a:gd name="connsiteY52" fmla="*/ 4382153 h 6858000"/>
              <a:gd name="connsiteX53" fmla="*/ 2279460 w 12192000"/>
              <a:gd name="connsiteY53" fmla="*/ 4356805 h 6858000"/>
              <a:gd name="connsiteX54" fmla="*/ 2029817 w 12192000"/>
              <a:gd name="connsiteY54" fmla="*/ 4468235 h 6858000"/>
              <a:gd name="connsiteX55" fmla="*/ 1560137 w 12192000"/>
              <a:gd name="connsiteY55" fmla="*/ 4730172 h 6858000"/>
              <a:gd name="connsiteX56" fmla="*/ 1956664 w 12192000"/>
              <a:gd name="connsiteY56" fmla="*/ 4820477 h 6858000"/>
              <a:gd name="connsiteX57" fmla="*/ 3268168 w 12192000"/>
              <a:gd name="connsiteY57" fmla="*/ 4852692 h 6858000"/>
              <a:gd name="connsiteX58" fmla="*/ 2807197 w 12192000"/>
              <a:gd name="connsiteY58" fmla="*/ 4939300 h 6858000"/>
              <a:gd name="connsiteX59" fmla="*/ 2721272 w 12192000"/>
              <a:gd name="connsiteY59" fmla="*/ 4970458 h 6858000"/>
              <a:gd name="connsiteX60" fmla="*/ 2802552 w 12192000"/>
              <a:gd name="connsiteY60" fmla="*/ 5014291 h 6858000"/>
              <a:gd name="connsiteX61" fmla="*/ 2537812 w 12192000"/>
              <a:gd name="connsiteY61" fmla="*/ 5053898 h 6858000"/>
              <a:gd name="connsiteX62" fmla="*/ 2569744 w 12192000"/>
              <a:gd name="connsiteY62" fmla="*/ 5153182 h 6858000"/>
              <a:gd name="connsiteX63" fmla="*/ 1987436 w 12192000"/>
              <a:gd name="connsiteY63" fmla="*/ 5334320 h 6858000"/>
              <a:gd name="connsiteX64" fmla="*/ 1972921 w 12192000"/>
              <a:gd name="connsiteY64" fmla="*/ 5382376 h 6858000"/>
              <a:gd name="connsiteX65" fmla="*/ 2341001 w 12192000"/>
              <a:gd name="connsiteY65" fmla="*/ 5360725 h 6858000"/>
              <a:gd name="connsiteX66" fmla="*/ 2710822 w 12192000"/>
              <a:gd name="connsiteY66" fmla="*/ 5418816 h 6858000"/>
              <a:gd name="connsiteX67" fmla="*/ 2833903 w 12192000"/>
              <a:gd name="connsiteY67" fmla="*/ 5413007 h 6858000"/>
              <a:gd name="connsiteX68" fmla="*/ 3011556 w 12192000"/>
              <a:gd name="connsiteY68" fmla="*/ 5399276 h 6858000"/>
              <a:gd name="connsiteX69" fmla="*/ 3254233 w 12192000"/>
              <a:gd name="connsiteY69" fmla="*/ 5439412 h 6858000"/>
              <a:gd name="connsiteX70" fmla="*/ 2792101 w 12192000"/>
              <a:gd name="connsiteY70" fmla="*/ 5471625 h 6858000"/>
              <a:gd name="connsiteX71" fmla="*/ 2977303 w 12192000"/>
              <a:gd name="connsiteY71" fmla="*/ 5539751 h 6858000"/>
              <a:gd name="connsiteX72" fmla="*/ 3656566 w 12192000"/>
              <a:gd name="connsiteY72" fmla="*/ 5678642 h 6858000"/>
              <a:gd name="connsiteX73" fmla="*/ 4858340 w 12192000"/>
              <a:gd name="connsiteY73" fmla="*/ 5969625 h 6858000"/>
              <a:gd name="connsiteX74" fmla="*/ 5296668 w 12192000"/>
              <a:gd name="connsiteY74" fmla="*/ 6043559 h 6858000"/>
              <a:gd name="connsiteX75" fmla="*/ 5456323 w 12192000"/>
              <a:gd name="connsiteY75" fmla="*/ 6042502 h 6858000"/>
              <a:gd name="connsiteX76" fmla="*/ 5267058 w 12192000"/>
              <a:gd name="connsiteY76" fmla="*/ 6100066 h 6858000"/>
              <a:gd name="connsiteX77" fmla="*/ 7095266 w 12192000"/>
              <a:gd name="connsiteY77" fmla="*/ 6287541 h 6858000"/>
              <a:gd name="connsiteX78" fmla="*/ 9707235 w 12192000"/>
              <a:gd name="connsiteY78" fmla="*/ 5994446 h 6858000"/>
              <a:gd name="connsiteX79" fmla="*/ 10083442 w 12192000"/>
              <a:gd name="connsiteY79" fmla="*/ 5678642 h 6858000"/>
              <a:gd name="connsiteX80" fmla="*/ 10338892 w 12192000"/>
              <a:gd name="connsiteY80" fmla="*/ 4650957 h 6858000"/>
              <a:gd name="connsiteX81" fmla="*/ 10628013 w 12192000"/>
              <a:gd name="connsiteY81" fmla="*/ 4411198 h 6858000"/>
              <a:gd name="connsiteX82" fmla="*/ 10802766 w 12192000"/>
              <a:gd name="connsiteY82" fmla="*/ 4258050 h 6858000"/>
              <a:gd name="connsiteX83" fmla="*/ 10614662 w 12192000"/>
              <a:gd name="connsiteY83" fmla="*/ 4150318 h 6858000"/>
              <a:gd name="connsiteX84" fmla="*/ 10681427 w 12192000"/>
              <a:gd name="connsiteY84" fmla="*/ 4054203 h 6858000"/>
              <a:gd name="connsiteX85" fmla="*/ 10520029 w 12192000"/>
              <a:gd name="connsiteY85" fmla="*/ 3804411 h 6858000"/>
              <a:gd name="connsiteX86" fmla="*/ 10568798 w 12192000"/>
              <a:gd name="connsiteY86" fmla="*/ 3466426 h 6858000"/>
              <a:gd name="connsiteX87" fmla="*/ 10499709 w 12192000"/>
              <a:gd name="connsiteY87" fmla="*/ 3166465 h 6858000"/>
              <a:gd name="connsiteX88" fmla="*/ 10489840 w 12192000"/>
              <a:gd name="connsiteY88" fmla="*/ 2546475 h 6858000"/>
              <a:gd name="connsiteX89" fmla="*/ 10584471 w 12192000"/>
              <a:gd name="connsiteY89" fmla="*/ 2512148 h 6858000"/>
              <a:gd name="connsiteX90" fmla="*/ 10695942 w 12192000"/>
              <a:gd name="connsiteY90" fmla="*/ 2358471 h 6858000"/>
              <a:gd name="connsiteX91" fmla="*/ 10732516 w 12192000"/>
              <a:gd name="connsiteY91" fmla="*/ 2287706 h 6858000"/>
              <a:gd name="connsiteX92" fmla="*/ 10731357 w 12192000"/>
              <a:gd name="connsiteY92" fmla="*/ 2137725 h 6858000"/>
              <a:gd name="connsiteX93" fmla="*/ 10678525 w 12192000"/>
              <a:gd name="connsiteY93" fmla="*/ 2070656 h 6858000"/>
              <a:gd name="connsiteX94" fmla="*/ 10735999 w 12192000"/>
              <a:gd name="connsiteY94" fmla="*/ 1956587 h 6858000"/>
              <a:gd name="connsiteX95" fmla="*/ 10824246 w 12192000"/>
              <a:gd name="connsiteY95" fmla="*/ 1862584 h 6858000"/>
              <a:gd name="connsiteX96" fmla="*/ 10773156 w 12192000"/>
              <a:gd name="connsiteY96" fmla="*/ 1768054 h 6858000"/>
              <a:gd name="connsiteX97" fmla="*/ 10716261 w 12192000"/>
              <a:gd name="connsiteY97" fmla="*/ 1678278 h 6858000"/>
              <a:gd name="connsiteX98" fmla="*/ 10554864 w 12192000"/>
              <a:gd name="connsiteY98" fmla="*/ 1477599 h 6858000"/>
              <a:gd name="connsiteX99" fmla="*/ 10267483 w 12192000"/>
              <a:gd name="connsiteY99" fmla="*/ 1324977 h 6858000"/>
              <a:gd name="connsiteX100" fmla="*/ 9913337 w 12192000"/>
              <a:gd name="connsiteY100" fmla="*/ 1202458 h 6858000"/>
              <a:gd name="connsiteX101" fmla="*/ 10024805 w 12192000"/>
              <a:gd name="connsiteY101" fmla="*/ 1124827 h 6858000"/>
              <a:gd name="connsiteX102" fmla="*/ 9411726 w 12192000"/>
              <a:gd name="connsiteY102" fmla="*/ 980655 h 6858000"/>
              <a:gd name="connsiteX103" fmla="*/ 9930753 w 12192000"/>
              <a:gd name="connsiteY103" fmla="*/ 901968 h 6858000"/>
              <a:gd name="connsiteX104" fmla="*/ 9894178 w 12192000"/>
              <a:gd name="connsiteY104" fmla="*/ 871339 h 6858000"/>
              <a:gd name="connsiteX105" fmla="*/ 9858182 w 12192000"/>
              <a:gd name="connsiteY105" fmla="*/ 839125 h 6858000"/>
              <a:gd name="connsiteX106" fmla="*/ 10131050 w 12192000"/>
              <a:gd name="connsiteY106" fmla="*/ 792652 h 6858000"/>
              <a:gd name="connsiteX107" fmla="*/ 10006808 w 12192000"/>
              <a:gd name="connsiteY107" fmla="*/ 731920 h 6858000"/>
              <a:gd name="connsiteX108" fmla="*/ 10233809 w 12192000"/>
              <a:gd name="connsiteY108" fmla="*/ 710268 h 6858000"/>
              <a:gd name="connsiteX109" fmla="*/ 10267483 w 12192000"/>
              <a:gd name="connsiteY109" fmla="*/ 628940 h 6858000"/>
              <a:gd name="connsiteX110" fmla="*/ 10136275 w 12192000"/>
              <a:gd name="connsiteY110" fmla="*/ 589333 h 6858000"/>
              <a:gd name="connsiteX111" fmla="*/ 9131312 w 12192000"/>
              <a:gd name="connsiteY111" fmla="*/ 480544 h 6858000"/>
              <a:gd name="connsiteX112" fmla="*/ 7479600 w 12192000"/>
              <a:gd name="connsiteY112" fmla="*/ 454667 h 6858000"/>
              <a:gd name="connsiteX113" fmla="*/ 6724001 w 12192000"/>
              <a:gd name="connsiteY113" fmla="*/ 434021 h 6858000"/>
              <a:gd name="connsiteX114" fmla="*/ 0 w 12192000"/>
              <a:gd name="connsiteY114" fmla="*/ 0 h 6858000"/>
              <a:gd name="connsiteX115" fmla="*/ 12192000 w 12192000"/>
              <a:gd name="connsiteY115" fmla="*/ 0 h 6858000"/>
              <a:gd name="connsiteX116" fmla="*/ 12192000 w 12192000"/>
              <a:gd name="connsiteY116" fmla="*/ 6858000 h 6858000"/>
              <a:gd name="connsiteX117" fmla="*/ 0 w 12192000"/>
              <a:gd name="connsiteY1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192000" h="6858000">
                <a:moveTo>
                  <a:pt x="6724001" y="434021"/>
                </a:moveTo>
                <a:cubicBezTo>
                  <a:pt x="6639882" y="433113"/>
                  <a:pt x="6555627" y="433147"/>
                  <a:pt x="6471155" y="434599"/>
                </a:cubicBezTo>
                <a:cubicBezTo>
                  <a:pt x="6109461" y="440937"/>
                  <a:pt x="5748349" y="439351"/>
                  <a:pt x="5384913" y="497971"/>
                </a:cubicBezTo>
                <a:cubicBezTo>
                  <a:pt x="5199132" y="528072"/>
                  <a:pt x="5005803" y="518038"/>
                  <a:pt x="4818280" y="541802"/>
                </a:cubicBezTo>
                <a:cubicBezTo>
                  <a:pt x="4532641" y="578242"/>
                  <a:pt x="4247003" y="621019"/>
                  <a:pt x="3965428" y="675942"/>
                </a:cubicBezTo>
                <a:cubicBezTo>
                  <a:pt x="3877181" y="693369"/>
                  <a:pt x="3768034" y="703930"/>
                  <a:pt x="3699528" y="770472"/>
                </a:cubicBezTo>
                <a:cubicBezTo>
                  <a:pt x="3590961" y="728224"/>
                  <a:pt x="3523617" y="807966"/>
                  <a:pt x="3438854" y="834899"/>
                </a:cubicBezTo>
                <a:cubicBezTo>
                  <a:pt x="3405761" y="845462"/>
                  <a:pt x="3362218" y="860248"/>
                  <a:pt x="3367443" y="893518"/>
                </a:cubicBezTo>
                <a:cubicBezTo>
                  <a:pt x="3372089" y="935238"/>
                  <a:pt x="3420855" y="962172"/>
                  <a:pt x="3467301" y="953722"/>
                </a:cubicBezTo>
                <a:cubicBezTo>
                  <a:pt x="3611863" y="927317"/>
                  <a:pt x="3741328" y="986464"/>
                  <a:pt x="3889955" y="977486"/>
                </a:cubicBezTo>
                <a:cubicBezTo>
                  <a:pt x="3760488" y="1002836"/>
                  <a:pt x="3631601" y="1028713"/>
                  <a:pt x="3502135" y="1054062"/>
                </a:cubicBezTo>
                <a:cubicBezTo>
                  <a:pt x="3694303" y="1074129"/>
                  <a:pt x="3883568" y="1038218"/>
                  <a:pt x="4072832" y="1017622"/>
                </a:cubicBezTo>
                <a:cubicBezTo>
                  <a:pt x="4133792" y="1011285"/>
                  <a:pt x="4228424" y="962699"/>
                  <a:pt x="4244099" y="1030825"/>
                </a:cubicBezTo>
                <a:cubicBezTo>
                  <a:pt x="4254550" y="1076242"/>
                  <a:pt x="4152951" y="1079410"/>
                  <a:pt x="4095475" y="1092084"/>
                </a:cubicBezTo>
                <a:cubicBezTo>
                  <a:pt x="3841766" y="1146479"/>
                  <a:pt x="3583994" y="1178165"/>
                  <a:pt x="3327386" y="1215660"/>
                </a:cubicBezTo>
                <a:cubicBezTo>
                  <a:pt x="3303001" y="1219357"/>
                  <a:pt x="3271070" y="1216188"/>
                  <a:pt x="3254813" y="1226749"/>
                </a:cubicBezTo>
                <a:cubicBezTo>
                  <a:pt x="3123605" y="1311774"/>
                  <a:pt x="2957563" y="1339765"/>
                  <a:pt x="2776427" y="1401552"/>
                </a:cubicBezTo>
                <a:cubicBezTo>
                  <a:pt x="2890798" y="1430598"/>
                  <a:pt x="2968012" y="1370921"/>
                  <a:pt x="3063226" y="1384124"/>
                </a:cubicBezTo>
                <a:cubicBezTo>
                  <a:pt x="2966272" y="1448024"/>
                  <a:pt x="2853641" y="1460171"/>
                  <a:pt x="2754945" y="1495025"/>
                </a:cubicBezTo>
                <a:cubicBezTo>
                  <a:pt x="2684117" y="1519846"/>
                  <a:pt x="2421119" y="1597477"/>
                  <a:pt x="2381061" y="1619658"/>
                </a:cubicBezTo>
                <a:cubicBezTo>
                  <a:pt x="2260302" y="1688311"/>
                  <a:pt x="2107033" y="1720525"/>
                  <a:pt x="2008336" y="1814527"/>
                </a:cubicBezTo>
                <a:cubicBezTo>
                  <a:pt x="1938668" y="1880540"/>
                  <a:pt x="1822554" y="1868393"/>
                  <a:pt x="1740695" y="1914337"/>
                </a:cubicBezTo>
                <a:cubicBezTo>
                  <a:pt x="1711667" y="1957642"/>
                  <a:pt x="1767982" y="1968733"/>
                  <a:pt x="1787720" y="1991970"/>
                </a:cubicBezTo>
                <a:cubicBezTo>
                  <a:pt x="1813846" y="2023126"/>
                  <a:pt x="1767401" y="2040555"/>
                  <a:pt x="1754048" y="2078049"/>
                </a:cubicBezTo>
                <a:cubicBezTo>
                  <a:pt x="1907898" y="2035802"/>
                  <a:pt x="2054781" y="2010981"/>
                  <a:pt x="2228951" y="1996721"/>
                </a:cubicBezTo>
                <a:cubicBezTo>
                  <a:pt x="2171475" y="2057452"/>
                  <a:pt x="2101807" y="2031048"/>
                  <a:pt x="2054781" y="2053228"/>
                </a:cubicBezTo>
                <a:cubicBezTo>
                  <a:pt x="2024011" y="2067487"/>
                  <a:pt x="1976984" y="2073824"/>
                  <a:pt x="1985693" y="2109207"/>
                </a:cubicBezTo>
                <a:cubicBezTo>
                  <a:pt x="1992660" y="2137196"/>
                  <a:pt x="2032140" y="2133500"/>
                  <a:pt x="2061168" y="2130859"/>
                </a:cubicBezTo>
                <a:cubicBezTo>
                  <a:pt x="2172636" y="2120825"/>
                  <a:pt x="2281202" y="2117656"/>
                  <a:pt x="2388026" y="2184726"/>
                </a:cubicBezTo>
                <a:cubicBezTo>
                  <a:pt x="2116321" y="2282425"/>
                  <a:pt x="1803977" y="2241233"/>
                  <a:pt x="1560719" y="2384876"/>
                </a:cubicBezTo>
                <a:cubicBezTo>
                  <a:pt x="1594973" y="2429237"/>
                  <a:pt x="1643739" y="2405472"/>
                  <a:pt x="1679734" y="2400191"/>
                </a:cubicBezTo>
                <a:cubicBezTo>
                  <a:pt x="1916026" y="2364279"/>
                  <a:pt x="2760170" y="2428180"/>
                  <a:pt x="2882089" y="2383292"/>
                </a:cubicBezTo>
                <a:cubicBezTo>
                  <a:pt x="2956983" y="2355830"/>
                  <a:pt x="3035941" y="2342628"/>
                  <a:pt x="3116638" y="2359528"/>
                </a:cubicBezTo>
                <a:cubicBezTo>
                  <a:pt x="3194434" y="2375898"/>
                  <a:pt x="3174696" y="2605622"/>
                  <a:pt x="2897765" y="2758243"/>
                </a:cubicBezTo>
                <a:cubicBezTo>
                  <a:pt x="2858286" y="2779895"/>
                  <a:pt x="3034779" y="2811053"/>
                  <a:pt x="2981367" y="2829008"/>
                </a:cubicBezTo>
                <a:cubicBezTo>
                  <a:pt x="2939566" y="2843267"/>
                  <a:pt x="2734626" y="2835346"/>
                  <a:pt x="2682955" y="2846436"/>
                </a:cubicBezTo>
                <a:cubicBezTo>
                  <a:pt x="2662635" y="2851188"/>
                  <a:pt x="2040267" y="3029159"/>
                  <a:pt x="2099485" y="3066653"/>
                </a:cubicBezTo>
                <a:cubicBezTo>
                  <a:pt x="2276558" y="3179139"/>
                  <a:pt x="2869897" y="3385098"/>
                  <a:pt x="1807460" y="3454808"/>
                </a:cubicBezTo>
                <a:cubicBezTo>
                  <a:pt x="1841132" y="3495472"/>
                  <a:pt x="1934024" y="3469596"/>
                  <a:pt x="1921251" y="3540889"/>
                </a:cubicBezTo>
                <a:cubicBezTo>
                  <a:pt x="1780173" y="3579440"/>
                  <a:pt x="1617035" y="3577328"/>
                  <a:pt x="1453313" y="3637002"/>
                </a:cubicBezTo>
                <a:cubicBezTo>
                  <a:pt x="1527047" y="3680307"/>
                  <a:pt x="1611808" y="3653902"/>
                  <a:pt x="1686122" y="3667634"/>
                </a:cubicBezTo>
                <a:cubicBezTo>
                  <a:pt x="1644320" y="3722027"/>
                  <a:pt x="1572330" y="3713578"/>
                  <a:pt x="1513692" y="3725196"/>
                </a:cubicBezTo>
                <a:cubicBezTo>
                  <a:pt x="1459700" y="3736286"/>
                  <a:pt x="1345329" y="3830816"/>
                  <a:pt x="1369711" y="3826063"/>
                </a:cubicBezTo>
                <a:cubicBezTo>
                  <a:pt x="1595553" y="3783815"/>
                  <a:pt x="1824877" y="3795434"/>
                  <a:pt x="2051298" y="3754242"/>
                </a:cubicBezTo>
                <a:cubicBezTo>
                  <a:pt x="2126192" y="3740511"/>
                  <a:pt x="2210955" y="3714106"/>
                  <a:pt x="2245207" y="3797018"/>
                </a:cubicBezTo>
                <a:cubicBezTo>
                  <a:pt x="2255659" y="3821310"/>
                  <a:pt x="2248109" y="3829232"/>
                  <a:pt x="2353192" y="3796489"/>
                </a:cubicBezTo>
                <a:cubicBezTo>
                  <a:pt x="2394414" y="3783815"/>
                  <a:pt x="2448988" y="3770085"/>
                  <a:pt x="2490207" y="3801242"/>
                </a:cubicBezTo>
                <a:cubicBezTo>
                  <a:pt x="2464082" y="3840321"/>
                  <a:pt x="2413572" y="3828703"/>
                  <a:pt x="2375835" y="3839794"/>
                </a:cubicBezTo>
                <a:cubicBezTo>
                  <a:pt x="2275978" y="3868311"/>
                  <a:pt x="2619094" y="3977100"/>
                  <a:pt x="2522138" y="4009841"/>
                </a:cubicBezTo>
                <a:cubicBezTo>
                  <a:pt x="2323584" y="4076912"/>
                  <a:pt x="2199343" y="4057372"/>
                  <a:pt x="1998466" y="4130778"/>
                </a:cubicBezTo>
                <a:cubicBezTo>
                  <a:pt x="2066973" y="4129192"/>
                  <a:pt x="2046072" y="4154543"/>
                  <a:pt x="2114580" y="4154543"/>
                </a:cubicBezTo>
                <a:cubicBezTo>
                  <a:pt x="2145350" y="4154543"/>
                  <a:pt x="2177862" y="4160878"/>
                  <a:pt x="2177862" y="4189925"/>
                </a:cubicBezTo>
                <a:cubicBezTo>
                  <a:pt x="2177862" y="4217385"/>
                  <a:pt x="1817330" y="4367895"/>
                  <a:pt x="1868419" y="4382153"/>
                </a:cubicBezTo>
                <a:cubicBezTo>
                  <a:pt x="2007755" y="4420704"/>
                  <a:pt x="2365385" y="4302410"/>
                  <a:pt x="2279460" y="4356805"/>
                </a:cubicBezTo>
                <a:cubicBezTo>
                  <a:pt x="2148834" y="4439716"/>
                  <a:pt x="2129094" y="4456088"/>
                  <a:pt x="2029817" y="4468235"/>
                </a:cubicBezTo>
                <a:cubicBezTo>
                  <a:pt x="1944474" y="4478796"/>
                  <a:pt x="1644320" y="4710633"/>
                  <a:pt x="1560137" y="4730172"/>
                </a:cubicBezTo>
                <a:cubicBezTo>
                  <a:pt x="1485825" y="4747072"/>
                  <a:pt x="1774947" y="4800410"/>
                  <a:pt x="1956664" y="4820477"/>
                </a:cubicBezTo>
                <a:cubicBezTo>
                  <a:pt x="2130256" y="4840017"/>
                  <a:pt x="3101544" y="4789319"/>
                  <a:pt x="3268168" y="4852692"/>
                </a:cubicBezTo>
                <a:cubicBezTo>
                  <a:pt x="3111993" y="4878041"/>
                  <a:pt x="2970336" y="4953030"/>
                  <a:pt x="2807197" y="4939300"/>
                </a:cubicBezTo>
                <a:cubicBezTo>
                  <a:pt x="2773524" y="4936660"/>
                  <a:pt x="2724756" y="4930323"/>
                  <a:pt x="2721272" y="4970458"/>
                </a:cubicBezTo>
                <a:cubicBezTo>
                  <a:pt x="2718369" y="5005313"/>
                  <a:pt x="2788038" y="4981548"/>
                  <a:pt x="2802552" y="5014291"/>
                </a:cubicBezTo>
                <a:cubicBezTo>
                  <a:pt x="2719531" y="5060235"/>
                  <a:pt x="2621415" y="5018515"/>
                  <a:pt x="2537812" y="5053898"/>
                </a:cubicBezTo>
                <a:cubicBezTo>
                  <a:pt x="2491948" y="5099314"/>
                  <a:pt x="2589483" y="5107236"/>
                  <a:pt x="2569744" y="5153182"/>
                </a:cubicBezTo>
                <a:cubicBezTo>
                  <a:pt x="2301522" y="5193845"/>
                  <a:pt x="2252174" y="5268836"/>
                  <a:pt x="1987436" y="5334320"/>
                </a:cubicBezTo>
                <a:cubicBezTo>
                  <a:pt x="1971179" y="5338545"/>
                  <a:pt x="1958407" y="5352274"/>
                  <a:pt x="1972921" y="5382376"/>
                </a:cubicBezTo>
                <a:cubicBezTo>
                  <a:pt x="2087874" y="5396107"/>
                  <a:pt x="2215599" y="5373399"/>
                  <a:pt x="2341001" y="5360725"/>
                </a:cubicBezTo>
                <a:cubicBezTo>
                  <a:pt x="2537812" y="5340129"/>
                  <a:pt x="2533748" y="5339072"/>
                  <a:pt x="2710822" y="5418816"/>
                </a:cubicBezTo>
                <a:cubicBezTo>
                  <a:pt x="2743914" y="5433602"/>
                  <a:pt x="2801390" y="5438355"/>
                  <a:pt x="2833903" y="5413007"/>
                </a:cubicBezTo>
                <a:cubicBezTo>
                  <a:pt x="2896604" y="5364422"/>
                  <a:pt x="2950016" y="5368646"/>
                  <a:pt x="3011556" y="5399276"/>
                </a:cubicBezTo>
                <a:cubicBezTo>
                  <a:pt x="3077160" y="5432547"/>
                  <a:pt x="3171793" y="5391882"/>
                  <a:pt x="3254233" y="5439412"/>
                </a:cubicBezTo>
                <a:cubicBezTo>
                  <a:pt x="3099802" y="5473739"/>
                  <a:pt x="2957563" y="5473739"/>
                  <a:pt x="2792101" y="5471625"/>
                </a:cubicBezTo>
                <a:cubicBezTo>
                  <a:pt x="2846095" y="5537639"/>
                  <a:pt x="2914601" y="5536582"/>
                  <a:pt x="2977303" y="5539751"/>
                </a:cubicBezTo>
                <a:cubicBezTo>
                  <a:pt x="3214174" y="5551898"/>
                  <a:pt x="3601411" y="5660686"/>
                  <a:pt x="3656566" y="5678642"/>
                </a:cubicBezTo>
                <a:cubicBezTo>
                  <a:pt x="4280675" y="5879847"/>
                  <a:pt x="4178497" y="5898332"/>
                  <a:pt x="4858340" y="5969625"/>
                </a:cubicBezTo>
                <a:cubicBezTo>
                  <a:pt x="5261253" y="6011873"/>
                  <a:pt x="4887368" y="6032469"/>
                  <a:pt x="5296668" y="6043559"/>
                </a:cubicBezTo>
                <a:cubicBezTo>
                  <a:pt x="5349500" y="6045143"/>
                  <a:pt x="5402911" y="6044087"/>
                  <a:pt x="5456323" y="6042502"/>
                </a:cubicBezTo>
                <a:cubicBezTo>
                  <a:pt x="5368077" y="6073134"/>
                  <a:pt x="5267058" y="6100066"/>
                  <a:pt x="5267058" y="6100066"/>
                </a:cubicBezTo>
                <a:cubicBezTo>
                  <a:pt x="5267058" y="6100066"/>
                  <a:pt x="5318728" y="6208854"/>
                  <a:pt x="7095266" y="6287541"/>
                </a:cubicBezTo>
                <a:cubicBezTo>
                  <a:pt x="7422124" y="6302329"/>
                  <a:pt x="9563254" y="6024548"/>
                  <a:pt x="9707235" y="5994446"/>
                </a:cubicBezTo>
                <a:cubicBezTo>
                  <a:pt x="9844249" y="5966984"/>
                  <a:pt x="10002164" y="5671247"/>
                  <a:pt x="10083442" y="5678642"/>
                </a:cubicBezTo>
                <a:cubicBezTo>
                  <a:pt x="10103183" y="5653293"/>
                  <a:pt x="10283158" y="5139979"/>
                  <a:pt x="10338892" y="4650957"/>
                </a:cubicBezTo>
                <a:cubicBezTo>
                  <a:pt x="10448618" y="4580718"/>
                  <a:pt x="10551960" y="4503088"/>
                  <a:pt x="10628013" y="4411198"/>
                </a:cubicBezTo>
                <a:cubicBezTo>
                  <a:pt x="10675040" y="4354692"/>
                  <a:pt x="10718003" y="4298185"/>
                  <a:pt x="10802766" y="4258050"/>
                </a:cubicBezTo>
                <a:cubicBezTo>
                  <a:pt x="10755739" y="4203128"/>
                  <a:pt x="10675040" y="4190453"/>
                  <a:pt x="10614662" y="4150318"/>
                </a:cubicBezTo>
                <a:cubicBezTo>
                  <a:pt x="10610017" y="4117046"/>
                  <a:pt x="10705811" y="4127081"/>
                  <a:pt x="10681427" y="4054203"/>
                </a:cubicBezTo>
                <a:cubicBezTo>
                  <a:pt x="10648335" y="3957032"/>
                  <a:pt x="10684328" y="3846131"/>
                  <a:pt x="10520029" y="3804411"/>
                </a:cubicBezTo>
                <a:cubicBezTo>
                  <a:pt x="10476485" y="3709881"/>
                  <a:pt x="10464294" y="3558845"/>
                  <a:pt x="10568798" y="3466426"/>
                </a:cubicBezTo>
                <a:cubicBezTo>
                  <a:pt x="10724388" y="3328592"/>
                  <a:pt x="10699424" y="3240927"/>
                  <a:pt x="10499709" y="3166465"/>
                </a:cubicBezTo>
                <a:cubicBezTo>
                  <a:pt x="10474164" y="3156958"/>
                  <a:pt x="10501452" y="2570768"/>
                  <a:pt x="10489840" y="2546475"/>
                </a:cubicBezTo>
                <a:cubicBezTo>
                  <a:pt x="10508418" y="2513205"/>
                  <a:pt x="10551960" y="2521126"/>
                  <a:pt x="10584471" y="2512148"/>
                </a:cubicBezTo>
                <a:cubicBezTo>
                  <a:pt x="10726711" y="2474125"/>
                  <a:pt x="10731357" y="2474125"/>
                  <a:pt x="10695942" y="2358471"/>
                </a:cubicBezTo>
                <a:cubicBezTo>
                  <a:pt x="10685490" y="2323616"/>
                  <a:pt x="10709874" y="2309357"/>
                  <a:pt x="10732516" y="2287706"/>
                </a:cubicBezTo>
                <a:cubicBezTo>
                  <a:pt x="10817280" y="2206905"/>
                  <a:pt x="10817860" y="2205850"/>
                  <a:pt x="10731357" y="2137725"/>
                </a:cubicBezTo>
                <a:cubicBezTo>
                  <a:pt x="10706391" y="2118185"/>
                  <a:pt x="10689555" y="2097061"/>
                  <a:pt x="10678525" y="2070656"/>
                </a:cubicBezTo>
                <a:cubicBezTo>
                  <a:pt x="10658203" y="2022599"/>
                  <a:pt x="10658784" y="1982463"/>
                  <a:pt x="10735999" y="1956587"/>
                </a:cubicBezTo>
                <a:cubicBezTo>
                  <a:pt x="10789993" y="1938104"/>
                  <a:pt x="10820762" y="1916978"/>
                  <a:pt x="10824246" y="1862584"/>
                </a:cubicBezTo>
                <a:cubicBezTo>
                  <a:pt x="10826570" y="1817166"/>
                  <a:pt x="10832955" y="1787594"/>
                  <a:pt x="10773156" y="1768054"/>
                </a:cubicBezTo>
                <a:cubicBezTo>
                  <a:pt x="10724969" y="1752211"/>
                  <a:pt x="10711036" y="1718412"/>
                  <a:pt x="10716261" y="1678278"/>
                </a:cubicBezTo>
                <a:cubicBezTo>
                  <a:pt x="10728452" y="1580050"/>
                  <a:pt x="10662849" y="1522487"/>
                  <a:pt x="10554864" y="1477599"/>
                </a:cubicBezTo>
                <a:cubicBezTo>
                  <a:pt x="10452101" y="1434822"/>
                  <a:pt x="10362116" y="1377259"/>
                  <a:pt x="10267483" y="1324977"/>
                </a:cubicBezTo>
                <a:cubicBezTo>
                  <a:pt x="10162399" y="1266887"/>
                  <a:pt x="10040481" y="1232031"/>
                  <a:pt x="9913337" y="1202458"/>
                </a:cubicBezTo>
                <a:cubicBezTo>
                  <a:pt x="9936561" y="1160210"/>
                  <a:pt x="10016678" y="1183974"/>
                  <a:pt x="10024805" y="1124827"/>
                </a:cubicBezTo>
                <a:cubicBezTo>
                  <a:pt x="9826251" y="1074658"/>
                  <a:pt x="9636408" y="999139"/>
                  <a:pt x="9411726" y="980655"/>
                </a:cubicBezTo>
                <a:cubicBezTo>
                  <a:pt x="9593444" y="990161"/>
                  <a:pt x="9758326" y="922036"/>
                  <a:pt x="9930753" y="901968"/>
                </a:cubicBezTo>
                <a:cubicBezTo>
                  <a:pt x="9947008" y="868698"/>
                  <a:pt x="9909273" y="877147"/>
                  <a:pt x="9894178" y="871339"/>
                </a:cubicBezTo>
                <a:cubicBezTo>
                  <a:pt x="9879083" y="865001"/>
                  <a:pt x="9860506" y="862889"/>
                  <a:pt x="9858182" y="839125"/>
                </a:cubicBezTo>
                <a:cubicBezTo>
                  <a:pt x="9941205" y="804798"/>
                  <a:pt x="10045126" y="827506"/>
                  <a:pt x="10131050" y="792652"/>
                </a:cubicBezTo>
                <a:cubicBezTo>
                  <a:pt x="10111891" y="741954"/>
                  <a:pt x="10037578" y="772583"/>
                  <a:pt x="10006808" y="731920"/>
                </a:cubicBezTo>
                <a:cubicBezTo>
                  <a:pt x="10086927" y="724526"/>
                  <a:pt x="10161239" y="721357"/>
                  <a:pt x="10233809" y="710268"/>
                </a:cubicBezTo>
                <a:cubicBezTo>
                  <a:pt x="10290705" y="701818"/>
                  <a:pt x="10306380" y="658513"/>
                  <a:pt x="10267483" y="628940"/>
                </a:cubicBezTo>
                <a:cubicBezTo>
                  <a:pt x="10232648" y="602536"/>
                  <a:pt x="10181559" y="600422"/>
                  <a:pt x="10136275" y="589333"/>
                </a:cubicBezTo>
                <a:cubicBezTo>
                  <a:pt x="9813479" y="512230"/>
                  <a:pt x="9474428" y="487409"/>
                  <a:pt x="9131312" y="480544"/>
                </a:cubicBezTo>
                <a:cubicBezTo>
                  <a:pt x="8580936" y="469453"/>
                  <a:pt x="8028817" y="469982"/>
                  <a:pt x="7479600" y="454667"/>
                </a:cubicBezTo>
                <a:cubicBezTo>
                  <a:pt x="7227489" y="447934"/>
                  <a:pt x="6976357" y="436744"/>
                  <a:pt x="6724001" y="434021"/>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7170" name="Picture 2" descr="The CanMEDS Framework (53) | Download ...">
            <a:extLst>
              <a:ext uri="{FF2B5EF4-FFF2-40B4-BE49-F238E27FC236}">
                <a16:creationId xmlns:a16="http://schemas.microsoft.com/office/drawing/2014/main" id="{0DAC84F3-ED70-FBF6-AE17-500B9126605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20648" y="1289713"/>
            <a:ext cx="4019779" cy="407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2899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ouse of Cards Espresso | Melbourne VIC">
            <a:extLst>
              <a:ext uri="{FF2B5EF4-FFF2-40B4-BE49-F238E27FC236}">
                <a16:creationId xmlns:a16="http://schemas.microsoft.com/office/drawing/2014/main" id="{75E796DE-0FFD-112C-DFE9-CBDCE9359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1508" y="156875"/>
            <a:ext cx="6544249" cy="6544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828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97264A61-6AE3-4DC0-A455-5EDC604E39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0" name="Color Cover">
              <a:extLst>
                <a:ext uri="{FF2B5EF4-FFF2-40B4-BE49-F238E27FC236}">
                  <a16:creationId xmlns:a16="http://schemas.microsoft.com/office/drawing/2014/main" id="{2F23900D-D5D0-4EE8-80F4-D25038DE2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Cover">
              <a:extLst>
                <a:ext uri="{FF2B5EF4-FFF2-40B4-BE49-F238E27FC236}">
                  <a16:creationId xmlns:a16="http://schemas.microsoft.com/office/drawing/2014/main" id="{C55310DE-258B-4134-9DA8-DC4C2D0EBE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D691EE10-D5F3-48FA-BE55-F24A0BE59E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4" name="Color">
              <a:extLst>
                <a:ext uri="{FF2B5EF4-FFF2-40B4-BE49-F238E27FC236}">
                  <a16:creationId xmlns:a16="http://schemas.microsoft.com/office/drawing/2014/main" id="{7EF3BBC7-022F-4CD5-BE8E-BD8206C4BB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A877CB3E-FE2B-43A7-A987-F921A92494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15FCADBE-3DB8-57AF-AD74-395F4D507BA3}"/>
              </a:ext>
            </a:extLst>
          </p:cNvPr>
          <p:cNvSpPr>
            <a:spLocks noGrp="1"/>
          </p:cNvSpPr>
          <p:nvPr>
            <p:ph type="title"/>
          </p:nvPr>
        </p:nvSpPr>
        <p:spPr>
          <a:xfrm>
            <a:off x="1012644" y="841664"/>
            <a:ext cx="5155073" cy="5156800"/>
          </a:xfrm>
        </p:spPr>
        <p:txBody>
          <a:bodyPr vert="horz" lIns="91440" tIns="45720" rIns="91440" bIns="45720" rtlCol="0" anchor="ctr">
            <a:normAutofit/>
          </a:bodyPr>
          <a:lstStyle/>
          <a:p>
            <a:r>
              <a:rPr lang="en-US" sz="4800" kern="1200" dirty="0">
                <a:solidFill>
                  <a:schemeClr val="bg1"/>
                </a:solidFill>
                <a:latin typeface="+mj-lt"/>
                <a:ea typeface="+mj-ea"/>
                <a:cs typeface="+mj-cs"/>
              </a:rPr>
              <a:t>My contribution for further conversations today:</a:t>
            </a:r>
          </a:p>
        </p:txBody>
      </p:sp>
    </p:spTree>
    <p:extLst>
      <p:ext uri="{BB962C8B-B14F-4D97-AF65-F5344CB8AC3E}">
        <p14:creationId xmlns:p14="http://schemas.microsoft.com/office/powerpoint/2010/main" val="2006656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ain Space — The Substation">
            <a:extLst>
              <a:ext uri="{FF2B5EF4-FFF2-40B4-BE49-F238E27FC236}">
                <a16:creationId xmlns:a16="http://schemas.microsoft.com/office/drawing/2014/main" id="{4A018900-94A4-3817-FBB2-04181FA093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466" r="7166" b="-2"/>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he SUBSTATION Visit Hobsons Bay">
            <a:extLst>
              <a:ext uri="{FF2B5EF4-FFF2-40B4-BE49-F238E27FC236}">
                <a16:creationId xmlns:a16="http://schemas.microsoft.com/office/drawing/2014/main" id="{74690184-FA2B-FAB9-69AF-9DDACA6C8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664" r="30238"/>
          <a:stretch/>
        </p:blipFill>
        <p:spPr bwMode="auto">
          <a:xfrm>
            <a:off x="6176432" y="643467"/>
            <a:ext cx="537210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0263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434D4C-2800-D921-9C61-0D4B2E85E2C7}"/>
              </a:ext>
            </a:extLst>
          </p:cNvPr>
          <p:cNvSpPr>
            <a:spLocks noGrp="1"/>
          </p:cNvSpPr>
          <p:nvPr>
            <p:ph type="title"/>
          </p:nvPr>
        </p:nvSpPr>
        <p:spPr>
          <a:xfrm>
            <a:off x="1383564" y="348865"/>
            <a:ext cx="9718111" cy="1576446"/>
          </a:xfrm>
        </p:spPr>
        <p:txBody>
          <a:bodyPr anchor="ctr">
            <a:normAutofit/>
          </a:bodyPr>
          <a:lstStyle/>
          <a:p>
            <a:r>
              <a:rPr lang="en-GB" sz="4000" b="1">
                <a:solidFill>
                  <a:srgbClr val="FFFFFF"/>
                </a:solidFill>
              </a:rPr>
              <a:t>Sign systems in performing arts </a:t>
            </a:r>
          </a:p>
        </p:txBody>
      </p:sp>
      <p:graphicFrame>
        <p:nvGraphicFramePr>
          <p:cNvPr id="7" name="Content Placeholder 4">
            <a:extLst>
              <a:ext uri="{FF2B5EF4-FFF2-40B4-BE49-F238E27FC236}">
                <a16:creationId xmlns:a16="http://schemas.microsoft.com/office/drawing/2014/main" id="{DA3BFED8-F16D-B9C8-84F5-DDA11307CC0F}"/>
              </a:ext>
            </a:extLst>
          </p:cNvPr>
          <p:cNvGraphicFramePr>
            <a:graphicFrameLocks noGrp="1"/>
          </p:cNvGraphicFramePr>
          <p:nvPr>
            <p:ph idx="1"/>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58757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oom with a table and chairs&#10;&#10;Description automatically generated with low confidence">
            <a:extLst>
              <a:ext uri="{FF2B5EF4-FFF2-40B4-BE49-F238E27FC236}">
                <a16:creationId xmlns:a16="http://schemas.microsoft.com/office/drawing/2014/main" id="{7237781B-C56B-8525-18BA-3D0568ED0595}"/>
              </a:ext>
            </a:extLst>
          </p:cNvPr>
          <p:cNvPicPr>
            <a:picLocks noChangeAspect="1"/>
          </p:cNvPicPr>
          <p:nvPr/>
        </p:nvPicPr>
        <p:blipFill rotWithShape="1">
          <a:blip r:embed="rId2"/>
          <a:srcRect t="5153" r="-3" b="13865"/>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3" name="Picture 2" descr="A group of people sitting in a room&#10;&#10;Description automatically generated">
            <a:extLst>
              <a:ext uri="{FF2B5EF4-FFF2-40B4-BE49-F238E27FC236}">
                <a16:creationId xmlns:a16="http://schemas.microsoft.com/office/drawing/2014/main" id="{24381709-FBA8-0304-2A8D-239973BEA813}"/>
              </a:ext>
            </a:extLst>
          </p:cNvPr>
          <p:cNvPicPr>
            <a:picLocks noChangeAspect="1"/>
          </p:cNvPicPr>
          <p:nvPr/>
        </p:nvPicPr>
        <p:blipFill>
          <a:blip r:embed="rId3"/>
          <a:srcRect t="21702" b="31062"/>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4" name="Picture 2" descr="The barn, main indoor exhibition and cafeteria - Picture of Alma Löv Museum,  Ostra Amtervik - Tripadvisor">
            <a:extLst>
              <a:ext uri="{FF2B5EF4-FFF2-40B4-BE49-F238E27FC236}">
                <a16:creationId xmlns:a16="http://schemas.microsoft.com/office/drawing/2014/main" id="{BEEBA0EB-4697-7960-A2B8-4DC3A7FF34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206" r="-1" b="12242"/>
          <a:stretch/>
        </p:blipFill>
        <p:spPr bwMode="auto">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817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10;&#10;Description automatically generated">
            <a:extLst>
              <a:ext uri="{FF2B5EF4-FFF2-40B4-BE49-F238E27FC236}">
                <a16:creationId xmlns:a16="http://schemas.microsoft.com/office/drawing/2014/main" id="{2E3A8772-D520-C30C-8168-5FC669FC53F2}"/>
              </a:ext>
            </a:extLst>
          </p:cNvPr>
          <p:cNvPicPr>
            <a:picLocks noChangeAspect="1"/>
          </p:cNvPicPr>
          <p:nvPr/>
        </p:nvPicPr>
        <p:blipFill>
          <a:blip r:embed="rId2">
            <a:alphaModFix amt="60000"/>
          </a:blip>
          <a:srcRect t="15751"/>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DB52ECDE-7749-CD1C-234E-0BEB5D63AB30}"/>
              </a:ext>
            </a:extLst>
          </p:cNvPr>
          <p:cNvSpPr>
            <a:spLocks noGrp="1"/>
          </p:cNvSpPr>
          <p:nvPr>
            <p:ph type="title"/>
          </p:nvPr>
        </p:nvSpPr>
        <p:spPr>
          <a:xfrm>
            <a:off x="838200" y="525195"/>
            <a:ext cx="10165218" cy="2806506"/>
          </a:xfrm>
        </p:spPr>
        <p:txBody>
          <a:bodyPr anchor="b">
            <a:normAutofit/>
          </a:bodyPr>
          <a:lstStyle/>
          <a:p>
            <a:r>
              <a:rPr lang="en-GB" sz="4000" b="1" i="0" u="none" strike="noStrike" dirty="0">
                <a:solidFill>
                  <a:srgbClr val="FFFFFF"/>
                </a:solidFill>
                <a:effectLst/>
                <a:latin typeface="Calibri" panose="020F0502020204030204" pitchFamily="34" charset="0"/>
              </a:rPr>
              <a:t>Designing Spaces for Collaboration?</a:t>
            </a:r>
            <a:endParaRPr lang="en-SE" sz="4000" b="1" dirty="0">
              <a:solidFill>
                <a:srgbClr val="FFFFFF"/>
              </a:solidFill>
            </a:endParaRPr>
          </a:p>
        </p:txBody>
      </p:sp>
    </p:spTree>
    <p:extLst>
      <p:ext uri="{BB962C8B-B14F-4D97-AF65-F5344CB8AC3E}">
        <p14:creationId xmlns:p14="http://schemas.microsoft.com/office/powerpoint/2010/main" val="2476872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1" name="Rectangle 3080">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Main Space — The Substation">
            <a:extLst>
              <a:ext uri="{FF2B5EF4-FFF2-40B4-BE49-F238E27FC236}">
                <a16:creationId xmlns:a16="http://schemas.microsoft.com/office/drawing/2014/main" id="{4A018900-94A4-3817-FBB2-04181FA093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466" r="7166" b="-2"/>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he SUBSTATION Visit Hobsons Bay">
            <a:extLst>
              <a:ext uri="{FF2B5EF4-FFF2-40B4-BE49-F238E27FC236}">
                <a16:creationId xmlns:a16="http://schemas.microsoft.com/office/drawing/2014/main" id="{74690184-FA2B-FAB9-69AF-9DDACA6C8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664" r="30238"/>
          <a:stretch/>
        </p:blipFill>
        <p:spPr bwMode="auto">
          <a:xfrm>
            <a:off x="6176432" y="643467"/>
            <a:ext cx="537210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190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8" name="Rectangle 4117">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ABOUT — LILIAN STEINER">
            <a:extLst>
              <a:ext uri="{FF2B5EF4-FFF2-40B4-BE49-F238E27FC236}">
                <a16:creationId xmlns:a16="http://schemas.microsoft.com/office/drawing/2014/main" id="{6BEFC9CD-98A5-12EF-559A-4E158BB8E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619" r="27528" b="-1"/>
          <a:stretch/>
        </p:blipFill>
        <p:spPr bwMode="auto">
          <a:xfrm>
            <a:off x="621675" y="623275"/>
            <a:ext cx="4032621" cy="5607882"/>
          </a:xfrm>
          <a:prstGeom prst="rect">
            <a:avLst/>
          </a:prstGeom>
          <a:noFill/>
          <a:extLst>
            <a:ext uri="{909E8E84-426E-40DD-AFC4-6F175D3DCCD1}">
              <a14:hiddenFill xmlns:a14="http://schemas.microsoft.com/office/drawing/2010/main">
                <a:solidFill>
                  <a:srgbClr val="FFFFFF"/>
                </a:solidFill>
              </a14:hiddenFill>
            </a:ext>
          </a:extLst>
        </p:spPr>
      </p:pic>
      <p:sp>
        <p:nvSpPr>
          <p:cNvPr id="4120" name="Right Triangle 411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2" name="Rectangle 4121">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9D009EC-25E5-7BEB-567C-ECD33B95D04B}"/>
              </a:ext>
            </a:extLst>
          </p:cNvPr>
          <p:cNvSpPr txBox="1"/>
          <p:nvPr/>
        </p:nvSpPr>
        <p:spPr>
          <a:xfrm>
            <a:off x="5450209" y="1056640"/>
            <a:ext cx="5799947" cy="3494398"/>
          </a:xfrm>
          <a:prstGeom prst="rect">
            <a:avLst/>
          </a:prstGeom>
        </p:spPr>
        <p:txBody>
          <a:bodyPr vert="horz" lIns="91440" tIns="45720" rIns="91440" bIns="45720" rtlCol="0" anchor="b">
            <a:normAutofit fontScale="92500" lnSpcReduction="10000"/>
          </a:bodyPr>
          <a:lstStyle/>
          <a:p>
            <a:pPr>
              <a:lnSpc>
                <a:spcPct val="90000"/>
              </a:lnSpc>
              <a:spcBef>
                <a:spcPct val="0"/>
              </a:spcBef>
              <a:spcAft>
                <a:spcPts val="600"/>
              </a:spcAft>
            </a:pPr>
            <a:r>
              <a:rPr lang="en-GB" sz="6000" b="1" i="1" u="none" strike="noStrike" dirty="0">
                <a:solidFill>
                  <a:srgbClr val="000000"/>
                </a:solidFill>
                <a:effectLst/>
                <a:latin typeface="bagatela"/>
              </a:rPr>
              <a:t>Lilian Steiner </a:t>
            </a:r>
            <a:r>
              <a:rPr lang="en-US" sz="5600" b="0" i="0" u="none" strike="noStrike" dirty="0">
                <a:effectLst/>
                <a:latin typeface="+mj-lt"/>
                <a:ea typeface="+mj-ea"/>
                <a:cs typeface="+mj-cs"/>
              </a:rPr>
              <a:t>Australian choreographer, dancer and performer</a:t>
            </a:r>
            <a:endParaRPr lang="en-US" sz="5600" dirty="0">
              <a:latin typeface="+mj-lt"/>
              <a:ea typeface="+mj-ea"/>
              <a:cs typeface="+mj-cs"/>
            </a:endParaRPr>
          </a:p>
        </p:txBody>
      </p:sp>
    </p:spTree>
    <p:extLst>
      <p:ext uri="{BB962C8B-B14F-4D97-AF65-F5344CB8AC3E}">
        <p14:creationId xmlns:p14="http://schemas.microsoft.com/office/powerpoint/2010/main" val="2313560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D434D4C-2800-D921-9C61-0D4B2E85E2C7}"/>
              </a:ext>
            </a:extLst>
          </p:cNvPr>
          <p:cNvSpPr>
            <a:spLocks noGrp="1"/>
          </p:cNvSpPr>
          <p:nvPr>
            <p:ph type="title"/>
          </p:nvPr>
        </p:nvSpPr>
        <p:spPr>
          <a:xfrm>
            <a:off x="1383564" y="348865"/>
            <a:ext cx="9718111" cy="1576446"/>
          </a:xfrm>
        </p:spPr>
        <p:txBody>
          <a:bodyPr anchor="ctr">
            <a:normAutofit/>
          </a:bodyPr>
          <a:lstStyle/>
          <a:p>
            <a:r>
              <a:rPr lang="en-GB" sz="4000" b="1">
                <a:solidFill>
                  <a:srgbClr val="FFFFFF"/>
                </a:solidFill>
              </a:rPr>
              <a:t>Sign systems in performing arts </a:t>
            </a:r>
          </a:p>
        </p:txBody>
      </p:sp>
      <p:graphicFrame>
        <p:nvGraphicFramePr>
          <p:cNvPr id="7" name="Content Placeholder 4">
            <a:extLst>
              <a:ext uri="{FF2B5EF4-FFF2-40B4-BE49-F238E27FC236}">
                <a16:creationId xmlns:a16="http://schemas.microsoft.com/office/drawing/2014/main" id="{DA3BFED8-F16D-B9C8-84F5-DDA11307CC0F}"/>
              </a:ext>
            </a:extLst>
          </p:cNvPr>
          <p:cNvGraphicFramePr>
            <a:graphicFrameLocks noGrp="1"/>
          </p:cNvGraphicFramePr>
          <p:nvPr>
            <p:ph idx="1"/>
            <p:extLst>
              <p:ext uri="{D42A27DB-BD31-4B8C-83A1-F6EECF244321}">
                <p14:modId xmlns:p14="http://schemas.microsoft.com/office/powerpoint/2010/main" val="4237182864"/>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4470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7AE27C-9BD8-0E8E-B504-33732617BBF4}"/>
              </a:ext>
            </a:extLst>
          </p:cNvPr>
          <p:cNvSpPr>
            <a:spLocks noGrp="1"/>
          </p:cNvSpPr>
          <p:nvPr>
            <p:ph type="title"/>
          </p:nvPr>
        </p:nvSpPr>
        <p:spPr>
          <a:xfrm>
            <a:off x="4553733" y="548464"/>
            <a:ext cx="6798541" cy="1675623"/>
          </a:xfrm>
        </p:spPr>
        <p:txBody>
          <a:bodyPr anchor="b">
            <a:normAutofit/>
          </a:bodyPr>
          <a:lstStyle/>
          <a:p>
            <a:r>
              <a:rPr lang="en-SE" sz="4000"/>
              <a:t>Coordination / collaboration? </a:t>
            </a:r>
          </a:p>
        </p:txBody>
      </p:sp>
      <p:pic>
        <p:nvPicPr>
          <p:cNvPr id="6" name="Picture 5">
            <a:extLst>
              <a:ext uri="{FF2B5EF4-FFF2-40B4-BE49-F238E27FC236}">
                <a16:creationId xmlns:a16="http://schemas.microsoft.com/office/drawing/2014/main" id="{EE9FAC8F-AD75-8D15-D670-4676087C80D0}"/>
              </a:ext>
            </a:extLst>
          </p:cNvPr>
          <p:cNvPicPr>
            <a:picLocks noChangeAspect="1"/>
          </p:cNvPicPr>
          <p:nvPr/>
        </p:nvPicPr>
        <p:blipFill>
          <a:blip r:embed="rId2"/>
          <a:srcRect l="16653" r="42501" b="-1"/>
          <a:stretch/>
        </p:blipFill>
        <p:spPr>
          <a:xfrm>
            <a:off x="1" y="10"/>
            <a:ext cx="4196496" cy="6857990"/>
          </a:xfrm>
          <a:prstGeom prst="rect">
            <a:avLst/>
          </a:prstGeom>
          <a:effectLst/>
        </p:spPr>
      </p:pic>
      <p:graphicFrame>
        <p:nvGraphicFramePr>
          <p:cNvPr id="5" name="Content Placeholder 2">
            <a:extLst>
              <a:ext uri="{FF2B5EF4-FFF2-40B4-BE49-F238E27FC236}">
                <a16:creationId xmlns:a16="http://schemas.microsoft.com/office/drawing/2014/main" id="{997F4976-87E1-6B2B-CA27-52A54F37F5FE}"/>
              </a:ext>
            </a:extLst>
          </p:cNvPr>
          <p:cNvGraphicFramePr>
            <a:graphicFrameLocks noGrp="1"/>
          </p:cNvGraphicFramePr>
          <p:nvPr>
            <p:ph idx="1"/>
            <p:extLst>
              <p:ext uri="{D42A27DB-BD31-4B8C-83A1-F6EECF244321}">
                <p14:modId xmlns:p14="http://schemas.microsoft.com/office/powerpoint/2010/main" val="2988195581"/>
              </p:ext>
            </p:extLst>
          </p:nvPr>
        </p:nvGraphicFramePr>
        <p:xfrm>
          <a:off x="4553734" y="2409830"/>
          <a:ext cx="6798539" cy="3705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4881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Diagram of a diagram of a community of practice&#10;&#10;Description automatically generated">
            <a:extLst>
              <a:ext uri="{FF2B5EF4-FFF2-40B4-BE49-F238E27FC236}">
                <a16:creationId xmlns:a16="http://schemas.microsoft.com/office/drawing/2014/main" id="{A1A4AEDD-E965-70D6-24DA-5453198A906B}"/>
              </a:ext>
            </a:extLst>
          </p:cNvPr>
          <p:cNvPicPr>
            <a:picLocks noChangeAspect="1"/>
          </p:cNvPicPr>
          <p:nvPr/>
        </p:nvPicPr>
        <p:blipFill>
          <a:blip r:embed="rId2"/>
          <a:stretch>
            <a:fillRect/>
          </a:stretch>
        </p:blipFill>
        <p:spPr>
          <a:xfrm>
            <a:off x="3623839" y="643466"/>
            <a:ext cx="4944322" cy="5571067"/>
          </a:xfrm>
          <a:prstGeom prst="rect">
            <a:avLst/>
          </a:prstGeom>
        </p:spPr>
      </p:pic>
      <p:pic>
        <p:nvPicPr>
          <p:cNvPr id="9218" name="Picture 2" descr="Lave and Wenger on Situated Learning - New Learning Online">
            <a:extLst>
              <a:ext uri="{FF2B5EF4-FFF2-40B4-BE49-F238E27FC236}">
                <a16:creationId xmlns:a16="http://schemas.microsoft.com/office/drawing/2014/main" id="{5F47F374-8BED-5116-B82A-887F66780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99" y="3065443"/>
            <a:ext cx="2641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586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0A2DB076FA27429AC8A76D9F738DFF" ma:contentTypeVersion="20" ma:contentTypeDescription="Create a new document." ma:contentTypeScope="" ma:versionID="ec35c97196e9cbd55060fa8e4c28c2ca">
  <xsd:schema xmlns:xsd="http://www.w3.org/2001/XMLSchema" xmlns:xs="http://www.w3.org/2001/XMLSchema" xmlns:p="http://schemas.microsoft.com/office/2006/metadata/properties" xmlns:ns2="4ce59db2-d127-47bc-bbfa-7fb47fae96ad" xmlns:ns3="201c1449-4e1f-4a69-ad44-b1648fb3010e" xmlns:ns4="f07d8113-1d44-46cb-baa5-a742d0650dfc" targetNamespace="http://schemas.microsoft.com/office/2006/metadata/properties" ma:root="true" ma:fieldsID="6407c1688b3f25f776382b540077453b" ns2:_="" ns3:_="" ns4:_="">
    <xsd:import namespace="4ce59db2-d127-47bc-bbfa-7fb47fae96ad"/>
    <xsd:import namespace="201c1449-4e1f-4a69-ad44-b1648fb3010e"/>
    <xsd:import namespace="f07d8113-1d44-46cb-baa5-a742d0650df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Principle" minOccurs="0"/>
                <xsd:element ref="ns2:Disciplin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e59db2-d127-47bc-bbfa-7fb47fae96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b163b37-248a-4bdb-8038-6e8df1cc47a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Principle" ma:index="26" nillable="true" ma:displayName="CPC Principle" ma:description="CPC Principle" ma:format="Dropdown" ma:internalName="Principle">
      <xsd:complexType>
        <xsd:complexContent>
          <xsd:extension base="dms:MultiChoice">
            <xsd:sequence>
              <xsd:element name="Value" maxOccurs="unbounded" minOccurs="0" nillable="true">
                <xsd:simpleType>
                  <xsd:restriction base="dms:Choice">
                    <xsd:enumeration value="Curriculum"/>
                    <xsd:enumeration value="Research"/>
                    <xsd:enumeration value="Partnership"/>
                    <xsd:enumeration value="Operations"/>
                  </xsd:restriction>
                </xsd:simpleType>
              </xsd:element>
            </xsd:sequence>
          </xsd:extension>
        </xsd:complexContent>
      </xsd:complexType>
    </xsd:element>
    <xsd:element name="Discipline" ma:index="27" nillable="true" ma:displayName="Discipline" ma:description="Associated Discipline" ma:format="Dropdown" ma:internalName="Discipline">
      <xsd:complexType>
        <xsd:complexContent>
          <xsd:extension base="dms:MultiChoice">
            <xsd:sequence>
              <xsd:element name="Value" maxOccurs="unbounded" minOccurs="0" nillable="true">
                <xsd:simpleType>
                  <xsd:restriction base="dms:Choice">
                    <xsd:enumeration value="Audiology"/>
                    <xsd:enumeration value="Dentistry"/>
                    <xsd:enumeration value="Medicine"/>
                    <xsd:enumeration value="Nursing"/>
                    <xsd:enumeration value="Optometry"/>
                    <xsd:enumeration value="Physiotherapy"/>
                    <xsd:enumeration value="Population Health"/>
                    <xsd:enumeration value="Social Work"/>
                    <xsd:enumeration value="Speech Pathology"/>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01c1449-4e1f-4a69-ad44-b1648fb3010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07d8113-1d44-46cb-baa5-a742d0650dfc"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775be7a-4ad7-43cf-8f0a-b289a1cf6cc3}" ma:internalName="TaxCatchAll" ma:showField="CatchAllData" ma:web="201c1449-4e1f-4a69-ad44-b1648fb301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66771A-A70E-467C-AE92-472797860F03}"/>
</file>

<file path=customXml/itemProps2.xml><?xml version="1.0" encoding="utf-8"?>
<ds:datastoreItem xmlns:ds="http://schemas.openxmlformats.org/officeDocument/2006/customXml" ds:itemID="{B03B6173-AFC1-467F-B286-A433BB95D235}"/>
</file>

<file path=docProps/app.xml><?xml version="1.0" encoding="utf-8"?>
<Properties xmlns="http://schemas.openxmlformats.org/officeDocument/2006/extended-properties" xmlns:vt="http://schemas.openxmlformats.org/officeDocument/2006/docPropsVTypes">
  <TotalTime>11142</TotalTime>
  <Words>325</Words>
  <Application>Microsoft Macintosh PowerPoint</Application>
  <PresentationFormat>Widescreen</PresentationFormat>
  <Paragraphs>66</Paragraphs>
  <Slides>45</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Meiryo</vt:lpstr>
      <vt:lpstr>Aptos</vt:lpstr>
      <vt:lpstr>Aptos Display</vt:lpstr>
      <vt:lpstr>Arial</vt:lpstr>
      <vt:lpstr>bagatela</vt:lpstr>
      <vt:lpstr>Broadway</vt:lpstr>
      <vt:lpstr>Calibri</vt:lpstr>
      <vt:lpstr>Helvetica</vt:lpstr>
      <vt:lpstr>HK Grotesk</vt:lpstr>
      <vt:lpstr>Office Theme</vt:lpstr>
      <vt:lpstr>Designing Spaces for Collaboration</vt:lpstr>
      <vt:lpstr>PowerPoint Presentation</vt:lpstr>
      <vt:lpstr>PowerPoint Presentation</vt:lpstr>
      <vt:lpstr>PowerPoint Presentation</vt:lpstr>
      <vt:lpstr>PowerPoint Presentation</vt:lpstr>
      <vt:lpstr>PowerPoint Presentation</vt:lpstr>
      <vt:lpstr>Sign systems in performing arts </vt:lpstr>
      <vt:lpstr>Coordination / collaboration? </vt:lpstr>
      <vt:lpstr>PowerPoint Presentation</vt:lpstr>
      <vt:lpstr>PowerPoint Presentation</vt:lpstr>
      <vt:lpstr>Erving Goffman’s  Front stage and Backstage </vt:lpstr>
      <vt:lpstr>PowerPoint Presentation</vt:lpstr>
      <vt:lpstr>PowerPoint Presentation</vt:lpstr>
      <vt:lpstr>Power</vt:lpstr>
      <vt:lpstr>PowerPoint Presentation</vt:lpstr>
      <vt:lpstr>PowerPoint Presentation</vt:lpstr>
      <vt:lpstr>PowerPoint Presentation</vt:lpstr>
      <vt:lpstr>Nordquist &amp; Philibert: </vt:lpstr>
      <vt:lpstr>Past and Present </vt:lpstr>
      <vt:lpstr>PowerPoint Presentation</vt:lpstr>
      <vt:lpstr>PowerPoint Presentation</vt:lpstr>
      <vt:lpstr>PowerPoint Presentation</vt:lpstr>
      <vt:lpstr>PowerPoint Presentation</vt:lpstr>
      <vt:lpstr>PowerPoint Presentation</vt:lpstr>
      <vt:lpstr>PowerPoint Presentation</vt:lpstr>
      <vt:lpstr>Space, Place and Experience </vt:lpstr>
      <vt:lpstr>PowerPoint Presentation</vt:lpstr>
      <vt:lpstr>PowerPoint Presentation</vt:lpstr>
      <vt:lpstr>PowerPoint Presentation</vt:lpstr>
      <vt:lpstr>PowerPoint Presentation</vt:lpstr>
      <vt:lpstr>PowerPoint Presentation</vt:lpstr>
      <vt:lpstr>Performativity </vt:lpstr>
      <vt:lpstr>PowerPoint Presentation</vt:lpstr>
      <vt:lpstr>PowerPoint Presentation</vt:lpstr>
      <vt:lpstr>PowerPoint Presentation</vt:lpstr>
      <vt:lpstr>Some key aspects of experience </vt:lpstr>
      <vt:lpstr>PowerPoint Presentation</vt:lpstr>
      <vt:lpstr>PowerPoint Presentation</vt:lpstr>
      <vt:lpstr>PowerPoint Presentation</vt:lpstr>
      <vt:lpstr>PowerPoint Presentation</vt:lpstr>
      <vt:lpstr>My contribution for further conversations today:</vt:lpstr>
      <vt:lpstr>PowerPoint Presentation</vt:lpstr>
      <vt:lpstr>Sign systems in performing arts </vt:lpstr>
      <vt:lpstr>PowerPoint Presentation</vt:lpstr>
      <vt:lpstr>Designing Spaces for Collaboration?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Jonas Nordquist</dc:creator>
  <cp:lastModifiedBy>Jonas Nordquist</cp:lastModifiedBy>
  <cp:revision>2</cp:revision>
  <dcterms:created xsi:type="dcterms:W3CDTF">2024-09-02T07:44:30Z</dcterms:created>
  <dcterms:modified xsi:type="dcterms:W3CDTF">2024-09-10T04:55:48Z</dcterms:modified>
</cp:coreProperties>
</file>